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8" r:id="rId7"/>
    <p:sldId id="262" r:id="rId8"/>
    <p:sldId id="260" r:id="rId9"/>
    <p:sldId id="263" r:id="rId10"/>
    <p:sldId id="264" r:id="rId11"/>
    <p:sldId id="265" r:id="rId12"/>
    <p:sldId id="261" r:id="rId13"/>
  </p:sldIdLst>
  <p:sldSz cx="12192000" cy="6858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Articulat CF Bold" panose="020B0604020202020204" charset="0"/>
      <p:bold r:id="rId16"/>
    </p:embeddedFont>
    <p:embeddedFont>
      <p:font typeface="Articulat CF Demi Bold" panose="020B0604020202020204" charset="0"/>
      <p:bold r:id="rId17"/>
    </p:embeddedFont>
    <p:embeddedFont>
      <p:font typeface="Articulat CF Normal" panose="020B0604020202020204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A14A0B45-7307-423F-A125-EFC710FBA024}">
          <p14:sldIdLst>
            <p14:sldId id="256"/>
            <p14:sldId id="257"/>
            <p14:sldId id="258"/>
            <p14:sldId id="262"/>
            <p14:sldId id="260"/>
            <p14:sldId id="263"/>
            <p14:sldId id="264"/>
          </p14:sldIdLst>
        </p14:section>
        <p14:section name="Drafts" id="{812445F0-311C-4FB2-86B1-FD61DF5B452A}">
          <p14:sldIdLst>
            <p14:sldId id="265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9E00"/>
    <a:srgbClr val="C7161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5264F-6C69-40F0-8BB5-2154E9DFCEEB}" v="1052" dt="2025-03-18T13:28:52.826"/>
    <p1510:client id="{E28A600C-AC3A-4ACB-BA5C-4C8093933424}" v="1" dt="2025-03-19T17:31:47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" y="6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ochen Mu" userId="449b27ac-917a-4ef2-b9d8-355ccefdb35c" providerId="ADAL" clId="{4DA5264F-6C69-40F0-8BB5-2154E9DFCEEB}"/>
    <pc:docChg chg="undo redo custSel addSld delSld modSld sldOrd modMainMaster addSection modSection">
      <pc:chgData name="Haochen Mu" userId="449b27ac-917a-4ef2-b9d8-355ccefdb35c" providerId="ADAL" clId="{4DA5264F-6C69-40F0-8BB5-2154E9DFCEEB}" dt="2025-03-18T13:29:39.236" v="6471" actId="1036"/>
      <pc:docMkLst>
        <pc:docMk/>
      </pc:docMkLst>
      <pc:sldChg chg="addSp delSp modSp new mod setBg">
        <pc:chgData name="Haochen Mu" userId="449b27ac-917a-4ef2-b9d8-355ccefdb35c" providerId="ADAL" clId="{4DA5264F-6C69-40F0-8BB5-2154E9DFCEEB}" dt="2025-03-18T13:29:39.236" v="6471" actId="1036"/>
        <pc:sldMkLst>
          <pc:docMk/>
          <pc:sldMk cId="4073420483" sldId="256"/>
        </pc:sldMkLst>
        <pc:spChg chg="add mod">
          <ac:chgData name="Haochen Mu" userId="449b27ac-917a-4ef2-b9d8-355ccefdb35c" providerId="ADAL" clId="{4DA5264F-6C69-40F0-8BB5-2154E9DFCEEB}" dt="2025-03-18T03:35:24.477" v="671" actId="1037"/>
          <ac:spMkLst>
            <pc:docMk/>
            <pc:sldMk cId="4073420483" sldId="256"/>
            <ac:spMk id="2" creationId="{243694C0-16F3-F6FA-B196-ED92B422F6E8}"/>
          </ac:spMkLst>
        </pc:spChg>
        <pc:spChg chg="del">
          <ac:chgData name="Haochen Mu" userId="449b27ac-917a-4ef2-b9d8-355ccefdb35c" providerId="ADAL" clId="{4DA5264F-6C69-40F0-8BB5-2154E9DFCEEB}" dt="2025-03-17T14:33:24.807" v="1" actId="478"/>
          <ac:spMkLst>
            <pc:docMk/>
            <pc:sldMk cId="4073420483" sldId="256"/>
            <ac:spMk id="2" creationId="{9642C0FC-747A-689A-F800-2D0403DA749B}"/>
          </ac:spMkLst>
        </pc:spChg>
        <pc:spChg chg="add mod">
          <ac:chgData name="Haochen Mu" userId="449b27ac-917a-4ef2-b9d8-355ccefdb35c" providerId="ADAL" clId="{4DA5264F-6C69-40F0-8BB5-2154E9DFCEEB}" dt="2025-03-18T11:21:07.705" v="3456" actId="20577"/>
          <ac:spMkLst>
            <pc:docMk/>
            <pc:sldMk cId="4073420483" sldId="256"/>
            <ac:spMk id="3" creationId="{C782D778-099E-A6E9-BC20-89F092915DBD}"/>
          </ac:spMkLst>
        </pc:spChg>
        <pc:spChg chg="del">
          <ac:chgData name="Haochen Mu" userId="449b27ac-917a-4ef2-b9d8-355ccefdb35c" providerId="ADAL" clId="{4DA5264F-6C69-40F0-8BB5-2154E9DFCEEB}" dt="2025-03-17T14:33:24.807" v="1" actId="478"/>
          <ac:spMkLst>
            <pc:docMk/>
            <pc:sldMk cId="4073420483" sldId="256"/>
            <ac:spMk id="3" creationId="{CB5E6A9E-4CFF-595A-2331-C263AF72EDEF}"/>
          </ac:spMkLst>
        </pc:spChg>
        <pc:spChg chg="add del mod">
          <ac:chgData name="Haochen Mu" userId="449b27ac-917a-4ef2-b9d8-355ccefdb35c" providerId="ADAL" clId="{4DA5264F-6C69-40F0-8BB5-2154E9DFCEEB}" dt="2025-03-17T14:34:44.766" v="8" actId="478"/>
          <ac:spMkLst>
            <pc:docMk/>
            <pc:sldMk cId="4073420483" sldId="256"/>
            <ac:spMk id="4" creationId="{04C7F0F1-2BCE-1BAE-8C8C-79C02F48EA9A}"/>
          </ac:spMkLst>
        </pc:spChg>
        <pc:spChg chg="add mod">
          <ac:chgData name="Haochen Mu" userId="449b27ac-917a-4ef2-b9d8-355ccefdb35c" providerId="ADAL" clId="{4DA5264F-6C69-40F0-8BB5-2154E9DFCEEB}" dt="2025-03-18T11:21:08.693" v="3457" actId="20577"/>
          <ac:spMkLst>
            <pc:docMk/>
            <pc:sldMk cId="4073420483" sldId="256"/>
            <ac:spMk id="4" creationId="{796D108A-8334-C362-1E7B-D82DEE896D1A}"/>
          </ac:spMkLst>
        </pc:spChg>
        <pc:spChg chg="add del mod">
          <ac:chgData name="Haochen Mu" userId="449b27ac-917a-4ef2-b9d8-355ccefdb35c" providerId="ADAL" clId="{4DA5264F-6C69-40F0-8BB5-2154E9DFCEEB}" dt="2025-03-17T14:35:11.444" v="21" actId="478"/>
          <ac:spMkLst>
            <pc:docMk/>
            <pc:sldMk cId="4073420483" sldId="256"/>
            <ac:spMk id="5" creationId="{C98A5758-D01C-E90B-A072-45F6B0FE7F6E}"/>
          </ac:spMkLst>
        </pc:spChg>
        <pc:spChg chg="add mod">
          <ac:chgData name="Haochen Mu" userId="449b27ac-917a-4ef2-b9d8-355ccefdb35c" providerId="ADAL" clId="{4DA5264F-6C69-40F0-8BB5-2154E9DFCEEB}" dt="2025-03-18T11:16:25.837" v="3199" actId="207"/>
          <ac:spMkLst>
            <pc:docMk/>
            <pc:sldMk cId="4073420483" sldId="256"/>
            <ac:spMk id="6" creationId="{5CB6647C-2FF5-96EE-55D1-AAB84B5B54AB}"/>
          </ac:spMkLst>
        </pc:spChg>
        <pc:spChg chg="add del mod ord">
          <ac:chgData name="Haochen Mu" userId="449b27ac-917a-4ef2-b9d8-355ccefdb35c" providerId="ADAL" clId="{4DA5264F-6C69-40F0-8BB5-2154E9DFCEEB}" dt="2025-03-18T13:27:45.610" v="6445" actId="478"/>
          <ac:spMkLst>
            <pc:docMk/>
            <pc:sldMk cId="4073420483" sldId="256"/>
            <ac:spMk id="7" creationId="{674A87BF-D030-1705-C234-AB88B1CFAA15}"/>
          </ac:spMkLst>
        </pc:spChg>
        <pc:spChg chg="add del mod">
          <ac:chgData name="Haochen Mu" userId="449b27ac-917a-4ef2-b9d8-355ccefdb35c" providerId="ADAL" clId="{4DA5264F-6C69-40F0-8BB5-2154E9DFCEEB}" dt="2025-03-18T11:14:17.776" v="3165" actId="478"/>
          <ac:spMkLst>
            <pc:docMk/>
            <pc:sldMk cId="4073420483" sldId="256"/>
            <ac:spMk id="14" creationId="{0600BEC6-4666-FF95-9903-DE50E5AA0FA5}"/>
          </ac:spMkLst>
        </pc:spChg>
        <pc:spChg chg="add del mod">
          <ac:chgData name="Haochen Mu" userId="449b27ac-917a-4ef2-b9d8-355ccefdb35c" providerId="ADAL" clId="{4DA5264F-6C69-40F0-8BB5-2154E9DFCEEB}" dt="2025-03-18T11:15:12.956" v="3175" actId="478"/>
          <ac:spMkLst>
            <pc:docMk/>
            <pc:sldMk cId="4073420483" sldId="256"/>
            <ac:spMk id="19" creationId="{C71ABAE3-E1AF-3536-5C58-2DB13E2AF1FA}"/>
          </ac:spMkLst>
        </pc:spChg>
        <pc:spChg chg="add mod">
          <ac:chgData name="Haochen Mu" userId="449b27ac-917a-4ef2-b9d8-355ccefdb35c" providerId="ADAL" clId="{4DA5264F-6C69-40F0-8BB5-2154E9DFCEEB}" dt="2025-03-18T03:34:40.911" v="606" actId="1035"/>
          <ac:spMkLst>
            <pc:docMk/>
            <pc:sldMk cId="4073420483" sldId="256"/>
            <ac:spMk id="21" creationId="{F77D2E40-2961-564C-31A7-F65DDB740168}"/>
          </ac:spMkLst>
        </pc:spChg>
        <pc:spChg chg="add mod">
          <ac:chgData name="Haochen Mu" userId="449b27ac-917a-4ef2-b9d8-355ccefdb35c" providerId="ADAL" clId="{4DA5264F-6C69-40F0-8BB5-2154E9DFCEEB}" dt="2025-03-18T10:51:14.368" v="2634" actId="20577"/>
          <ac:spMkLst>
            <pc:docMk/>
            <pc:sldMk cId="4073420483" sldId="256"/>
            <ac:spMk id="28" creationId="{19B5731B-B6A2-FC65-BB96-F3AB52AA2D69}"/>
          </ac:spMkLst>
        </pc:spChg>
        <pc:spChg chg="add del mod">
          <ac:chgData name="Haochen Mu" userId="449b27ac-917a-4ef2-b9d8-355ccefdb35c" providerId="ADAL" clId="{4DA5264F-6C69-40F0-8BB5-2154E9DFCEEB}" dt="2025-03-17T15:18:27.736" v="572" actId="478"/>
          <ac:spMkLst>
            <pc:docMk/>
            <pc:sldMk cId="4073420483" sldId="256"/>
            <ac:spMk id="29" creationId="{3ABE214A-0F9F-CEAC-DADB-1557928DB6BB}"/>
          </ac:spMkLst>
        </pc:spChg>
        <pc:picChg chg="add del mod modCrop">
          <ac:chgData name="Haochen Mu" userId="449b27ac-917a-4ef2-b9d8-355ccefdb35c" providerId="ADAL" clId="{4DA5264F-6C69-40F0-8BB5-2154E9DFCEEB}" dt="2025-03-18T13:27:35.724" v="6439" actId="21"/>
          <ac:picMkLst>
            <pc:docMk/>
            <pc:sldMk cId="4073420483" sldId="256"/>
            <ac:picMk id="8" creationId="{0260FF62-A0CF-F5BA-216E-C3019125A3E1}"/>
          </ac:picMkLst>
        </pc:picChg>
        <pc:picChg chg="add mod modCrop">
          <ac:chgData name="Haochen Mu" userId="449b27ac-917a-4ef2-b9d8-355ccefdb35c" providerId="ADAL" clId="{4DA5264F-6C69-40F0-8BB5-2154E9DFCEEB}" dt="2025-03-18T13:29:39.236" v="6471" actId="1036"/>
          <ac:picMkLst>
            <pc:docMk/>
            <pc:sldMk cId="4073420483" sldId="256"/>
            <ac:picMk id="9" creationId="{4760AA8D-4AFA-A799-2B0A-580B7C65EF36}"/>
          </ac:picMkLst>
        </pc:picChg>
        <pc:picChg chg="add mod ord">
          <ac:chgData name="Haochen Mu" userId="449b27ac-917a-4ef2-b9d8-355ccefdb35c" providerId="ADAL" clId="{4DA5264F-6C69-40F0-8BB5-2154E9DFCEEB}" dt="2025-03-18T11:15:48.550" v="3198" actId="1035"/>
          <ac:picMkLst>
            <pc:docMk/>
            <pc:sldMk cId="4073420483" sldId="256"/>
            <ac:picMk id="17" creationId="{6FEF877E-EBAD-C1AD-0D98-2D025C5FB229}"/>
          </ac:picMkLst>
        </pc:picChg>
        <pc:picChg chg="add del mod modVis">
          <ac:chgData name="Haochen Mu" userId="449b27ac-917a-4ef2-b9d8-355ccefdb35c" providerId="ADAL" clId="{4DA5264F-6C69-40F0-8BB5-2154E9DFCEEB}" dt="2025-03-17T15:15:49.338" v="486" actId="478"/>
          <ac:picMkLst>
            <pc:docMk/>
            <pc:sldMk cId="4073420483" sldId="256"/>
            <ac:picMk id="20" creationId="{D90CB9FD-B166-9888-B692-B06A68C12A7E}"/>
          </ac:picMkLst>
        </pc:picChg>
        <pc:picChg chg="add mod">
          <ac:chgData name="Haochen Mu" userId="449b27ac-917a-4ef2-b9d8-355ccefdb35c" providerId="ADAL" clId="{4DA5264F-6C69-40F0-8BB5-2154E9DFCEEB}" dt="2025-03-18T03:34:40.911" v="606" actId="1035"/>
          <ac:picMkLst>
            <pc:docMk/>
            <pc:sldMk cId="4073420483" sldId="256"/>
            <ac:picMk id="23" creationId="{121B7425-8A94-4026-C0F8-8EB77CA8C79D}"/>
          </ac:picMkLst>
        </pc:picChg>
        <pc:picChg chg="add mod ord modVis">
          <ac:chgData name="Haochen Mu" userId="449b27ac-917a-4ef2-b9d8-355ccefdb35c" providerId="ADAL" clId="{4DA5264F-6C69-40F0-8BB5-2154E9DFCEEB}" dt="2025-03-18T11:15:44.639" v="3197" actId="1036"/>
          <ac:picMkLst>
            <pc:docMk/>
            <pc:sldMk cId="4073420483" sldId="256"/>
            <ac:picMk id="25" creationId="{DB85C587-FD71-C6C0-59EA-45FFF640756F}"/>
          </ac:picMkLst>
        </pc:picChg>
        <pc:picChg chg="add mod">
          <ac:chgData name="Haochen Mu" userId="449b27ac-917a-4ef2-b9d8-355ccefdb35c" providerId="ADAL" clId="{4DA5264F-6C69-40F0-8BB5-2154E9DFCEEB}" dt="2025-03-17T15:16:26.212" v="502" actId="1076"/>
          <ac:picMkLst>
            <pc:docMk/>
            <pc:sldMk cId="4073420483" sldId="256"/>
            <ac:picMk id="27" creationId="{563FCEAB-17D3-E8E3-BBED-6C4FA9E6525B}"/>
          </ac:picMkLst>
        </pc:picChg>
        <pc:cxnChg chg="add del mod">
          <ac:chgData name="Haochen Mu" userId="449b27ac-917a-4ef2-b9d8-355ccefdb35c" providerId="ADAL" clId="{4DA5264F-6C69-40F0-8BB5-2154E9DFCEEB}" dt="2025-03-18T11:14:17.776" v="3165" actId="478"/>
          <ac:cxnSpMkLst>
            <pc:docMk/>
            <pc:sldMk cId="4073420483" sldId="256"/>
            <ac:cxnSpMk id="11" creationId="{DBE097F4-348E-13A5-0F57-8BA4C99DEC64}"/>
          </ac:cxnSpMkLst>
        </pc:cxnChg>
        <pc:cxnChg chg="add del mod">
          <ac:chgData name="Haochen Mu" userId="449b27ac-917a-4ef2-b9d8-355ccefdb35c" providerId="ADAL" clId="{4DA5264F-6C69-40F0-8BB5-2154E9DFCEEB}" dt="2025-03-18T11:15:12.956" v="3175" actId="478"/>
          <ac:cxnSpMkLst>
            <pc:docMk/>
            <pc:sldMk cId="4073420483" sldId="256"/>
            <ac:cxnSpMk id="18" creationId="{FFECDEBC-ECA2-26E7-9F07-4E5349878F70}"/>
          </ac:cxnSpMkLst>
        </pc:cxnChg>
      </pc:sldChg>
      <pc:sldChg chg="addSp delSp modSp add mod modTransition setBg">
        <pc:chgData name="Haochen Mu" userId="449b27ac-917a-4ef2-b9d8-355ccefdb35c" providerId="ADAL" clId="{4DA5264F-6C69-40F0-8BB5-2154E9DFCEEB}" dt="2025-03-18T13:28:10.329" v="6454" actId="478"/>
        <pc:sldMkLst>
          <pc:docMk/>
          <pc:sldMk cId="3782853115" sldId="257"/>
        </pc:sldMkLst>
        <pc:spChg chg="add mod">
          <ac:chgData name="Haochen Mu" userId="449b27ac-917a-4ef2-b9d8-355ccefdb35c" providerId="ADAL" clId="{4DA5264F-6C69-40F0-8BB5-2154E9DFCEEB}" dt="2025-03-18T07:28:52.374" v="1808" actId="1036"/>
          <ac:spMkLst>
            <pc:docMk/>
            <pc:sldMk cId="3782853115" sldId="257"/>
            <ac:spMk id="2" creationId="{0CEAA120-1B6C-FAAF-A5FD-861A3141EAA7}"/>
          </ac:spMkLst>
        </pc:spChg>
        <pc:spChg chg="add mod">
          <ac:chgData name="Haochen Mu" userId="449b27ac-917a-4ef2-b9d8-355ccefdb35c" providerId="ADAL" clId="{4DA5264F-6C69-40F0-8BB5-2154E9DFCEEB}" dt="2025-03-18T07:28:52.374" v="1808" actId="1036"/>
          <ac:spMkLst>
            <pc:docMk/>
            <pc:sldMk cId="3782853115" sldId="257"/>
            <ac:spMk id="3" creationId="{FE65AE8A-3F61-2225-A05E-7966AC71627F}"/>
          </ac:spMkLst>
        </pc:spChg>
        <pc:spChg chg="add mod">
          <ac:chgData name="Haochen Mu" userId="449b27ac-917a-4ef2-b9d8-355ccefdb35c" providerId="ADAL" clId="{4DA5264F-6C69-40F0-8BB5-2154E9DFCEEB}" dt="2025-03-18T12:34:33.239" v="4531" actId="1035"/>
          <ac:spMkLst>
            <pc:docMk/>
            <pc:sldMk cId="3782853115" sldId="257"/>
            <ac:spMk id="4" creationId="{ACFA3202-FAFA-8C37-0E75-AB32D1F738F9}"/>
          </ac:spMkLst>
        </pc:spChg>
        <pc:spChg chg="add mod">
          <ac:chgData name="Haochen Mu" userId="449b27ac-917a-4ef2-b9d8-355ccefdb35c" providerId="ADAL" clId="{4DA5264F-6C69-40F0-8BB5-2154E9DFCEEB}" dt="2025-03-18T07:37:19.211" v="1955" actId="207"/>
          <ac:spMkLst>
            <pc:docMk/>
            <pc:sldMk cId="3782853115" sldId="257"/>
            <ac:spMk id="5" creationId="{0E67647C-AC9F-89F9-E1B5-3152F6A05ABC}"/>
          </ac:spMkLst>
        </pc:spChg>
        <pc:spChg chg="del mod">
          <ac:chgData name="Haochen Mu" userId="449b27ac-917a-4ef2-b9d8-355ccefdb35c" providerId="ADAL" clId="{4DA5264F-6C69-40F0-8BB5-2154E9DFCEEB}" dt="2025-03-18T03:34:01.747" v="591" actId="478"/>
          <ac:spMkLst>
            <pc:docMk/>
            <pc:sldMk cId="3782853115" sldId="257"/>
            <ac:spMk id="6" creationId="{9C5888F0-EAC5-F729-0E1D-E99565CE122F}"/>
          </ac:spMkLst>
        </pc:spChg>
        <pc:spChg chg="add del mod">
          <ac:chgData name="Haochen Mu" userId="449b27ac-917a-4ef2-b9d8-355ccefdb35c" providerId="ADAL" clId="{4DA5264F-6C69-40F0-8BB5-2154E9DFCEEB}" dt="2025-03-18T13:28:10.329" v="6454" actId="478"/>
          <ac:spMkLst>
            <pc:docMk/>
            <pc:sldMk cId="3782853115" sldId="257"/>
            <ac:spMk id="7" creationId="{377B7AD9-FAD6-437D-0A39-4E272F12C88A}"/>
          </ac:spMkLst>
        </pc:spChg>
        <pc:spChg chg="mod">
          <ac:chgData name="Haochen Mu" userId="449b27ac-917a-4ef2-b9d8-355ccefdb35c" providerId="ADAL" clId="{4DA5264F-6C69-40F0-8BB5-2154E9DFCEEB}" dt="2025-03-18T07:38:08.013" v="1961" actId="207"/>
          <ac:spMkLst>
            <pc:docMk/>
            <pc:sldMk cId="3782853115" sldId="257"/>
            <ac:spMk id="8" creationId="{DB95F73E-41C0-620B-A0BE-333AAD864731}"/>
          </ac:spMkLst>
        </pc:spChg>
        <pc:spChg chg="mod">
          <ac:chgData name="Haochen Mu" userId="449b27ac-917a-4ef2-b9d8-355ccefdb35c" providerId="ADAL" clId="{4DA5264F-6C69-40F0-8BB5-2154E9DFCEEB}" dt="2025-03-18T12:41:56.321" v="4827" actId="14100"/>
          <ac:spMkLst>
            <pc:docMk/>
            <pc:sldMk cId="3782853115" sldId="257"/>
            <ac:spMk id="9" creationId="{EF79A588-83EA-7B6C-9E8B-2DB5BA79C29A}"/>
          </ac:spMkLst>
        </pc:spChg>
        <pc:spChg chg="add mod">
          <ac:chgData name="Haochen Mu" userId="449b27ac-917a-4ef2-b9d8-355ccefdb35c" providerId="ADAL" clId="{4DA5264F-6C69-40F0-8BB5-2154E9DFCEEB}" dt="2025-03-18T12:40:13.485" v="4752" actId="20577"/>
          <ac:spMkLst>
            <pc:docMk/>
            <pc:sldMk cId="3782853115" sldId="257"/>
            <ac:spMk id="10" creationId="{114B68EA-B35A-B9A9-738F-EB4F18D2D3BA}"/>
          </ac:spMkLst>
        </pc:spChg>
        <pc:spChg chg="add del mod">
          <ac:chgData name="Haochen Mu" userId="449b27ac-917a-4ef2-b9d8-355ccefdb35c" providerId="ADAL" clId="{4DA5264F-6C69-40F0-8BB5-2154E9DFCEEB}" dt="2025-03-18T11:58:41.952" v="4459" actId="478"/>
          <ac:spMkLst>
            <pc:docMk/>
            <pc:sldMk cId="3782853115" sldId="257"/>
            <ac:spMk id="11" creationId="{AC9473CB-8E15-5DBF-EF90-83FBBE749695}"/>
          </ac:spMkLst>
        </pc:spChg>
        <pc:spChg chg="mod">
          <ac:chgData name="Haochen Mu" userId="449b27ac-917a-4ef2-b9d8-355ccefdb35c" providerId="ADAL" clId="{4DA5264F-6C69-40F0-8BB5-2154E9DFCEEB}" dt="2025-03-18T07:37:25.086" v="1956" actId="207"/>
          <ac:spMkLst>
            <pc:docMk/>
            <pc:sldMk cId="3782853115" sldId="257"/>
            <ac:spMk id="13" creationId="{C0DCA5CE-BBBA-AF98-080D-E914C1023223}"/>
          </ac:spMkLst>
        </pc:spChg>
        <pc:spChg chg="del">
          <ac:chgData name="Haochen Mu" userId="449b27ac-917a-4ef2-b9d8-355ccefdb35c" providerId="ADAL" clId="{4DA5264F-6C69-40F0-8BB5-2154E9DFCEEB}" dt="2025-03-18T03:34:05.737" v="595" actId="478"/>
          <ac:spMkLst>
            <pc:docMk/>
            <pc:sldMk cId="3782853115" sldId="257"/>
            <ac:spMk id="14" creationId="{6A2D7489-BFDE-58CC-A52E-6A28544C4927}"/>
          </ac:spMkLst>
        </pc:spChg>
        <pc:spChg chg="add del mod">
          <ac:chgData name="Haochen Mu" userId="449b27ac-917a-4ef2-b9d8-355ccefdb35c" providerId="ADAL" clId="{4DA5264F-6C69-40F0-8BB5-2154E9DFCEEB}" dt="2025-03-18T11:58:37.410" v="4456" actId="478"/>
          <ac:spMkLst>
            <pc:docMk/>
            <pc:sldMk cId="3782853115" sldId="257"/>
            <ac:spMk id="14" creationId="{70FB89A3-6E60-1A78-3E33-9255FF6A8744}"/>
          </ac:spMkLst>
        </pc:spChg>
        <pc:spChg chg="add del mod">
          <ac:chgData name="Haochen Mu" userId="449b27ac-917a-4ef2-b9d8-355ccefdb35c" providerId="ADAL" clId="{4DA5264F-6C69-40F0-8BB5-2154E9DFCEEB}" dt="2025-03-18T07:36:14.097" v="1948" actId="478"/>
          <ac:spMkLst>
            <pc:docMk/>
            <pc:sldMk cId="3782853115" sldId="257"/>
            <ac:spMk id="18" creationId="{1DAD1E86-EEE9-4F13-4F6F-D15CCEB7A16D}"/>
          </ac:spMkLst>
        </pc:spChg>
        <pc:spChg chg="mod">
          <ac:chgData name="Haochen Mu" userId="449b27ac-917a-4ef2-b9d8-355ccefdb35c" providerId="ADAL" clId="{4DA5264F-6C69-40F0-8BB5-2154E9DFCEEB}" dt="2025-03-18T12:38:02.703" v="4699"/>
          <ac:spMkLst>
            <pc:docMk/>
            <pc:sldMk cId="3782853115" sldId="257"/>
            <ac:spMk id="19" creationId="{16E90EAA-DA6B-4222-D0B4-3AC8C7100019}"/>
          </ac:spMkLst>
        </pc:spChg>
        <pc:spChg chg="del">
          <ac:chgData name="Haochen Mu" userId="449b27ac-917a-4ef2-b9d8-355ccefdb35c" providerId="ADAL" clId="{4DA5264F-6C69-40F0-8BB5-2154E9DFCEEB}" dt="2025-03-18T03:34:05.737" v="595" actId="478"/>
          <ac:spMkLst>
            <pc:docMk/>
            <pc:sldMk cId="3782853115" sldId="257"/>
            <ac:spMk id="19" creationId="{84970A5D-7651-D0B0-837A-E4197AB178BE}"/>
          </ac:spMkLst>
        </pc:spChg>
        <pc:spChg chg="mod">
          <ac:chgData name="Haochen Mu" userId="449b27ac-917a-4ef2-b9d8-355ccefdb35c" providerId="ADAL" clId="{4DA5264F-6C69-40F0-8BB5-2154E9DFCEEB}" dt="2025-03-18T03:53:22.269" v="1299" actId="1035"/>
          <ac:spMkLst>
            <pc:docMk/>
            <pc:sldMk cId="3782853115" sldId="257"/>
            <ac:spMk id="20" creationId="{17D189E9-2B63-7E83-F21C-8169AED5B884}"/>
          </ac:spMkLst>
        </pc:spChg>
        <pc:spChg chg="del">
          <ac:chgData name="Haochen Mu" userId="449b27ac-917a-4ef2-b9d8-355ccefdb35c" providerId="ADAL" clId="{4DA5264F-6C69-40F0-8BB5-2154E9DFCEEB}" dt="2025-03-18T03:34:05.737" v="595" actId="478"/>
          <ac:spMkLst>
            <pc:docMk/>
            <pc:sldMk cId="3782853115" sldId="257"/>
            <ac:spMk id="21" creationId="{85F9A75F-E428-88BC-F135-B77E1E7548ED}"/>
          </ac:spMkLst>
        </pc:spChg>
        <pc:spChg chg="add mod">
          <ac:chgData name="Haochen Mu" userId="449b27ac-917a-4ef2-b9d8-355ccefdb35c" providerId="ADAL" clId="{4DA5264F-6C69-40F0-8BB5-2154E9DFCEEB}" dt="2025-03-18T12:41:43.537" v="4821" actId="20577"/>
          <ac:spMkLst>
            <pc:docMk/>
            <pc:sldMk cId="3782853115" sldId="257"/>
            <ac:spMk id="22" creationId="{EE1714C1-603E-D752-D65E-60D374EDF652}"/>
          </ac:spMkLst>
        </pc:spChg>
        <pc:spChg chg="mod">
          <ac:chgData name="Haochen Mu" userId="449b27ac-917a-4ef2-b9d8-355ccefdb35c" providerId="ADAL" clId="{4DA5264F-6C69-40F0-8BB5-2154E9DFCEEB}" dt="2025-03-18T12:38:04.539" v="4701"/>
          <ac:spMkLst>
            <pc:docMk/>
            <pc:sldMk cId="3782853115" sldId="257"/>
            <ac:spMk id="24" creationId="{E1F1FCD6-EF64-703C-2CB8-B0039A4CE03B}"/>
          </ac:spMkLst>
        </pc:spChg>
        <pc:spChg chg="mod">
          <ac:chgData name="Haochen Mu" userId="449b27ac-917a-4ef2-b9d8-355ccefdb35c" providerId="ADAL" clId="{4DA5264F-6C69-40F0-8BB5-2154E9DFCEEB}" dt="2025-03-18T10:51:08.351" v="2625" actId="20577"/>
          <ac:spMkLst>
            <pc:docMk/>
            <pc:sldMk cId="3782853115" sldId="257"/>
            <ac:spMk id="28" creationId="{EFDE1DF9-7CF7-4D8D-4FCD-DAE298AC02CA}"/>
          </ac:spMkLst>
        </pc:spChg>
        <pc:spChg chg="del mod">
          <ac:chgData name="Haochen Mu" userId="449b27ac-917a-4ef2-b9d8-355ccefdb35c" providerId="ADAL" clId="{4DA5264F-6C69-40F0-8BB5-2154E9DFCEEB}" dt="2025-03-18T03:50:55.745" v="1257" actId="478"/>
          <ac:spMkLst>
            <pc:docMk/>
            <pc:sldMk cId="3782853115" sldId="257"/>
            <ac:spMk id="29" creationId="{A7E2C7BB-7938-7305-42F5-CE9BD964A455}"/>
          </ac:spMkLst>
        </pc:spChg>
        <pc:spChg chg="add del mod topLvl">
          <ac:chgData name="Haochen Mu" userId="449b27ac-917a-4ef2-b9d8-355ccefdb35c" providerId="ADAL" clId="{4DA5264F-6C69-40F0-8BB5-2154E9DFCEEB}" dt="2025-03-18T07:43:26.595" v="1969"/>
          <ac:spMkLst>
            <pc:docMk/>
            <pc:sldMk cId="3782853115" sldId="257"/>
            <ac:spMk id="31" creationId="{478BAFAC-B5B6-1185-9209-12A0A544B0AE}"/>
          </ac:spMkLst>
        </pc:spChg>
        <pc:spChg chg="add del mod">
          <ac:chgData name="Haochen Mu" userId="449b27ac-917a-4ef2-b9d8-355ccefdb35c" providerId="ADAL" clId="{4DA5264F-6C69-40F0-8BB5-2154E9DFCEEB}" dt="2025-03-18T03:52:46.537" v="1276" actId="478"/>
          <ac:spMkLst>
            <pc:docMk/>
            <pc:sldMk cId="3782853115" sldId="257"/>
            <ac:spMk id="32" creationId="{0DD3C441-8735-E8D8-84DF-33D577FB9942}"/>
          </ac:spMkLst>
        </pc:spChg>
        <pc:spChg chg="mod">
          <ac:chgData name="Haochen Mu" userId="449b27ac-917a-4ef2-b9d8-355ccefdb35c" providerId="ADAL" clId="{4DA5264F-6C69-40F0-8BB5-2154E9DFCEEB}" dt="2025-03-18T12:47:12.830" v="5039" actId="3626"/>
          <ac:spMkLst>
            <pc:docMk/>
            <pc:sldMk cId="3782853115" sldId="257"/>
            <ac:spMk id="32" creationId="{AD94467F-30E7-A6FD-C17C-C736785056EC}"/>
          </ac:spMkLst>
        </pc:spChg>
        <pc:spChg chg="mod">
          <ac:chgData name="Haochen Mu" userId="449b27ac-917a-4ef2-b9d8-355ccefdb35c" providerId="ADAL" clId="{4DA5264F-6C69-40F0-8BB5-2154E9DFCEEB}" dt="2025-03-18T12:47:08.445" v="5037" actId="3626"/>
          <ac:spMkLst>
            <pc:docMk/>
            <pc:sldMk cId="3782853115" sldId="257"/>
            <ac:spMk id="33" creationId="{2B761076-0EB7-2F20-1C0A-BCD296996D16}"/>
          </ac:spMkLst>
        </pc:spChg>
        <pc:spChg chg="mod topLvl">
          <ac:chgData name="Haochen Mu" userId="449b27ac-917a-4ef2-b9d8-355ccefdb35c" providerId="ADAL" clId="{4DA5264F-6C69-40F0-8BB5-2154E9DFCEEB}" dt="2025-03-18T03:59:54.917" v="1410" actId="164"/>
          <ac:spMkLst>
            <pc:docMk/>
            <pc:sldMk cId="3782853115" sldId="257"/>
            <ac:spMk id="37" creationId="{6D33E292-61DA-F089-C963-56E7441C4CB1}"/>
          </ac:spMkLst>
        </pc:spChg>
        <pc:spChg chg="mod topLvl">
          <ac:chgData name="Haochen Mu" userId="449b27ac-917a-4ef2-b9d8-355ccefdb35c" providerId="ADAL" clId="{4DA5264F-6C69-40F0-8BB5-2154E9DFCEEB}" dt="2025-03-18T04:01:10.925" v="1424" actId="164"/>
          <ac:spMkLst>
            <pc:docMk/>
            <pc:sldMk cId="3782853115" sldId="257"/>
            <ac:spMk id="46" creationId="{BF391C2E-C549-55EE-282C-72AEF007BCF6}"/>
          </ac:spMkLst>
        </pc:spChg>
        <pc:spChg chg="add del mod">
          <ac:chgData name="Haochen Mu" userId="449b27ac-917a-4ef2-b9d8-355ccefdb35c" providerId="ADAL" clId="{4DA5264F-6C69-40F0-8BB5-2154E9DFCEEB}" dt="2025-03-18T04:02:51.434" v="1487" actId="478"/>
          <ac:spMkLst>
            <pc:docMk/>
            <pc:sldMk cId="3782853115" sldId="257"/>
            <ac:spMk id="51" creationId="{679144D6-A9FB-C0F1-F96B-5E7F0F5EEDA3}"/>
          </ac:spMkLst>
        </pc:spChg>
        <pc:spChg chg="add del mod">
          <ac:chgData name="Haochen Mu" userId="449b27ac-917a-4ef2-b9d8-355ccefdb35c" providerId="ADAL" clId="{4DA5264F-6C69-40F0-8BB5-2154E9DFCEEB}" dt="2025-03-18T04:02:09.650" v="1445" actId="478"/>
          <ac:spMkLst>
            <pc:docMk/>
            <pc:sldMk cId="3782853115" sldId="257"/>
            <ac:spMk id="52" creationId="{57BC7B1A-D3DF-2A5F-0DC1-111BF017A61D}"/>
          </ac:spMkLst>
        </pc:spChg>
        <pc:spChg chg="add del mod">
          <ac:chgData name="Haochen Mu" userId="449b27ac-917a-4ef2-b9d8-355ccefdb35c" providerId="ADAL" clId="{4DA5264F-6C69-40F0-8BB5-2154E9DFCEEB}" dt="2025-03-18T04:02:10.008" v="1446" actId="478"/>
          <ac:spMkLst>
            <pc:docMk/>
            <pc:sldMk cId="3782853115" sldId="257"/>
            <ac:spMk id="53" creationId="{9AFDDE3F-240E-5441-A56F-4180C45C22D5}"/>
          </ac:spMkLst>
        </pc:spChg>
        <pc:spChg chg="add del mod">
          <ac:chgData name="Haochen Mu" userId="449b27ac-917a-4ef2-b9d8-355ccefdb35c" providerId="ADAL" clId="{4DA5264F-6C69-40F0-8BB5-2154E9DFCEEB}" dt="2025-03-18T04:02:10.514" v="1447" actId="478"/>
          <ac:spMkLst>
            <pc:docMk/>
            <pc:sldMk cId="3782853115" sldId="257"/>
            <ac:spMk id="54" creationId="{757C8141-1FA1-92F0-DA88-91F3572A5A1D}"/>
          </ac:spMkLst>
        </pc:spChg>
        <pc:spChg chg="add del mod">
          <ac:chgData name="Haochen Mu" userId="449b27ac-917a-4ef2-b9d8-355ccefdb35c" providerId="ADAL" clId="{4DA5264F-6C69-40F0-8BB5-2154E9DFCEEB}" dt="2025-03-18T04:03:14.410" v="1510" actId="478"/>
          <ac:spMkLst>
            <pc:docMk/>
            <pc:sldMk cId="3782853115" sldId="257"/>
            <ac:spMk id="55" creationId="{AA18386C-D6A9-C28D-54CA-5DF38ADB452D}"/>
          </ac:spMkLst>
        </pc:spChg>
        <pc:spChg chg="add del mod">
          <ac:chgData name="Haochen Mu" userId="449b27ac-917a-4ef2-b9d8-355ccefdb35c" providerId="ADAL" clId="{4DA5264F-6C69-40F0-8BB5-2154E9DFCEEB}" dt="2025-03-18T04:02:50.603" v="1486" actId="478"/>
          <ac:spMkLst>
            <pc:docMk/>
            <pc:sldMk cId="3782853115" sldId="257"/>
            <ac:spMk id="56" creationId="{276FB64C-6D69-7D69-65BD-B18D5A5F9FD4}"/>
          </ac:spMkLst>
        </pc:spChg>
        <pc:spChg chg="add del mod">
          <ac:chgData name="Haochen Mu" userId="449b27ac-917a-4ef2-b9d8-355ccefdb35c" providerId="ADAL" clId="{4DA5264F-6C69-40F0-8BB5-2154E9DFCEEB}" dt="2025-03-18T04:03:13.507" v="1509" actId="478"/>
          <ac:spMkLst>
            <pc:docMk/>
            <pc:sldMk cId="3782853115" sldId="257"/>
            <ac:spMk id="57" creationId="{0728B7E0-F9A1-26C3-A73D-CB41C5308E12}"/>
          </ac:spMkLst>
        </pc:spChg>
        <pc:grpChg chg="add mod">
          <ac:chgData name="Haochen Mu" userId="449b27ac-917a-4ef2-b9d8-355ccefdb35c" providerId="ADAL" clId="{4DA5264F-6C69-40F0-8BB5-2154E9DFCEEB}" dt="2025-03-18T11:56:11.787" v="4239" actId="1036"/>
          <ac:grpSpMkLst>
            <pc:docMk/>
            <pc:sldMk cId="3782853115" sldId="257"/>
            <ac:grpSpMk id="6" creationId="{B1629B18-101C-9AC4-ACE9-F30E55A78B63}"/>
          </ac:grpSpMkLst>
        </pc:grpChg>
        <pc:grpChg chg="add mod">
          <ac:chgData name="Haochen Mu" userId="449b27ac-917a-4ef2-b9d8-355ccefdb35c" providerId="ADAL" clId="{4DA5264F-6C69-40F0-8BB5-2154E9DFCEEB}" dt="2025-03-18T07:31:18.074" v="1853" actId="14100"/>
          <ac:grpSpMkLst>
            <pc:docMk/>
            <pc:sldMk cId="3782853115" sldId="257"/>
            <ac:grpSpMk id="16" creationId="{B2AE7372-EE18-01AE-DA71-B83AE004978A}"/>
          </ac:grpSpMkLst>
        </pc:grpChg>
        <pc:grpChg chg="add mod">
          <ac:chgData name="Haochen Mu" userId="449b27ac-917a-4ef2-b9d8-355ccefdb35c" providerId="ADAL" clId="{4DA5264F-6C69-40F0-8BB5-2154E9DFCEEB}" dt="2025-03-18T12:38:02.703" v="4699"/>
          <ac:grpSpMkLst>
            <pc:docMk/>
            <pc:sldMk cId="3782853115" sldId="257"/>
            <ac:grpSpMk id="18" creationId="{ADB031B2-9264-3B4D-AC63-0EFFA00A9CF4}"/>
          </ac:grpSpMkLst>
        </pc:grpChg>
        <pc:grpChg chg="add mod">
          <ac:chgData name="Haochen Mu" userId="449b27ac-917a-4ef2-b9d8-355ccefdb35c" providerId="ADAL" clId="{4DA5264F-6C69-40F0-8BB5-2154E9DFCEEB}" dt="2025-03-18T12:38:04.539" v="4701"/>
          <ac:grpSpMkLst>
            <pc:docMk/>
            <pc:sldMk cId="3782853115" sldId="257"/>
            <ac:grpSpMk id="23" creationId="{87C5F632-1E5D-36F7-B54F-02BF0700ACD7}"/>
          </ac:grpSpMkLst>
        </pc:grpChg>
        <pc:grpChg chg="add del mod">
          <ac:chgData name="Haochen Mu" userId="449b27ac-917a-4ef2-b9d8-355ccefdb35c" providerId="ADAL" clId="{4DA5264F-6C69-40F0-8BB5-2154E9DFCEEB}" dt="2025-03-18T03:54:32.334" v="1345" actId="478"/>
          <ac:grpSpMkLst>
            <pc:docMk/>
            <pc:sldMk cId="3782853115" sldId="257"/>
            <ac:grpSpMk id="24" creationId="{59C5CB3B-81A1-5E6B-A881-B80175091E97}"/>
          </ac:grpSpMkLst>
        </pc:grpChg>
        <pc:grpChg chg="add mod">
          <ac:chgData name="Haochen Mu" userId="449b27ac-917a-4ef2-b9d8-355ccefdb35c" providerId="ADAL" clId="{4DA5264F-6C69-40F0-8BB5-2154E9DFCEEB}" dt="2025-03-18T12:42:11.665" v="4834" actId="1035"/>
          <ac:grpSpMkLst>
            <pc:docMk/>
            <pc:sldMk cId="3782853115" sldId="257"/>
            <ac:grpSpMk id="26" creationId="{0AA99E48-652B-84D9-20BB-3FA998D5973E}"/>
          </ac:grpSpMkLst>
        </pc:grpChg>
        <pc:grpChg chg="mod">
          <ac:chgData name="Haochen Mu" userId="449b27ac-917a-4ef2-b9d8-355ccefdb35c" providerId="ADAL" clId="{4DA5264F-6C69-40F0-8BB5-2154E9DFCEEB}" dt="2025-03-18T12:40:20.869" v="4753"/>
          <ac:grpSpMkLst>
            <pc:docMk/>
            <pc:sldMk cId="3782853115" sldId="257"/>
            <ac:grpSpMk id="29" creationId="{FC5A2AAE-36FD-7548-29CE-A87DD57B9049}"/>
          </ac:grpSpMkLst>
        </pc:grpChg>
        <pc:grpChg chg="add mod">
          <ac:chgData name="Haochen Mu" userId="449b27ac-917a-4ef2-b9d8-355ccefdb35c" providerId="ADAL" clId="{4DA5264F-6C69-40F0-8BB5-2154E9DFCEEB}" dt="2025-03-18T07:36:10.864" v="1947" actId="1036"/>
          <ac:grpSpMkLst>
            <pc:docMk/>
            <pc:sldMk cId="3782853115" sldId="257"/>
            <ac:grpSpMk id="35" creationId="{C38F293D-227F-AEFF-AD0C-B3941B4E4671}"/>
          </ac:grpSpMkLst>
        </pc:grpChg>
        <pc:grpChg chg="add del mod">
          <ac:chgData name="Haochen Mu" userId="449b27ac-917a-4ef2-b9d8-355ccefdb35c" providerId="ADAL" clId="{4DA5264F-6C69-40F0-8BB5-2154E9DFCEEB}" dt="2025-03-18T03:59:45.791" v="1408" actId="478"/>
          <ac:grpSpMkLst>
            <pc:docMk/>
            <pc:sldMk cId="3782853115" sldId="257"/>
            <ac:grpSpMk id="36" creationId="{6D5DD544-8EC1-97CD-061C-34B9EFD4A2B0}"/>
          </ac:grpSpMkLst>
        </pc:grpChg>
        <pc:grpChg chg="add mod">
          <ac:chgData name="Haochen Mu" userId="449b27ac-917a-4ef2-b9d8-355ccefdb35c" providerId="ADAL" clId="{4DA5264F-6C69-40F0-8BB5-2154E9DFCEEB}" dt="2025-03-18T07:36:06.676" v="1946" actId="1036"/>
          <ac:grpSpMkLst>
            <pc:docMk/>
            <pc:sldMk cId="3782853115" sldId="257"/>
            <ac:grpSpMk id="44" creationId="{6D8E77E0-E335-6A72-D947-0CE1A8195EFD}"/>
          </ac:grpSpMkLst>
        </pc:grpChg>
        <pc:grpChg chg="add del mod">
          <ac:chgData name="Haochen Mu" userId="449b27ac-917a-4ef2-b9d8-355ccefdb35c" providerId="ADAL" clId="{4DA5264F-6C69-40F0-8BB5-2154E9DFCEEB}" dt="2025-03-18T04:01:01.808" v="1418" actId="478"/>
          <ac:grpSpMkLst>
            <pc:docMk/>
            <pc:sldMk cId="3782853115" sldId="257"/>
            <ac:grpSpMk id="45" creationId="{A2CC1282-7DDA-9E8C-C20F-D9394B20BDDD}"/>
          </ac:grpSpMkLst>
        </pc:grpChg>
        <pc:grpChg chg="add del mod">
          <ac:chgData name="Haochen Mu" userId="449b27ac-917a-4ef2-b9d8-355ccefdb35c" providerId="ADAL" clId="{4DA5264F-6C69-40F0-8BB5-2154E9DFCEEB}" dt="2025-03-18T12:38:04.276" v="4700" actId="478"/>
          <ac:grpSpMkLst>
            <pc:docMk/>
            <pc:sldMk cId="3782853115" sldId="257"/>
            <ac:grpSpMk id="50" creationId="{10754C01-7F99-191F-AAE6-1C198FD38311}"/>
          </ac:grpSpMkLst>
        </pc:grpChg>
        <pc:grpChg chg="add mod">
          <ac:chgData name="Haochen Mu" userId="449b27ac-917a-4ef2-b9d8-355ccefdb35c" providerId="ADAL" clId="{4DA5264F-6C69-40F0-8BB5-2154E9DFCEEB}" dt="2025-03-18T11:56:11.787" v="4239" actId="1036"/>
          <ac:grpSpMkLst>
            <pc:docMk/>
            <pc:sldMk cId="3782853115" sldId="257"/>
            <ac:grpSpMk id="61" creationId="{EE409DEB-FEB8-E5D3-DE04-EA9B60290346}"/>
          </ac:grpSpMkLst>
        </pc:grpChg>
        <pc:graphicFrameChg chg="del mod">
          <ac:chgData name="Haochen Mu" userId="449b27ac-917a-4ef2-b9d8-355ccefdb35c" providerId="ADAL" clId="{4DA5264F-6C69-40F0-8BB5-2154E9DFCEEB}" dt="2025-03-18T07:27:38.762" v="1744" actId="478"/>
          <ac:graphicFrameMkLst>
            <pc:docMk/>
            <pc:sldMk cId="3782853115" sldId="257"/>
            <ac:graphicFrameMk id="10" creationId="{9554813B-195E-6C10-A135-2DD08E002D46}"/>
          </ac:graphicFrameMkLst>
        </pc:graphicFrameChg>
        <pc:graphicFrameChg chg="add mod">
          <ac:chgData name="Haochen Mu" userId="449b27ac-917a-4ef2-b9d8-355ccefdb35c" providerId="ADAL" clId="{4DA5264F-6C69-40F0-8BB5-2154E9DFCEEB}" dt="2025-03-18T11:56:11.787" v="4239" actId="1036"/>
          <ac:graphicFrameMkLst>
            <pc:docMk/>
            <pc:sldMk cId="3782853115" sldId="257"/>
            <ac:graphicFrameMk id="17" creationId="{E83FFA21-0BBB-B9B1-52DA-55EA12B502E0}"/>
          </ac:graphicFrameMkLst>
        </pc:graphicFrameChg>
        <pc:graphicFrameChg chg="add mod">
          <ac:chgData name="Haochen Mu" userId="449b27ac-917a-4ef2-b9d8-355ccefdb35c" providerId="ADAL" clId="{4DA5264F-6C69-40F0-8BB5-2154E9DFCEEB}" dt="2025-03-18T04:07:27.984" v="1690" actId="164"/>
          <ac:graphicFrameMkLst>
            <pc:docMk/>
            <pc:sldMk cId="3782853115" sldId="257"/>
            <ac:graphicFrameMk id="60" creationId="{A8BBE49A-7908-8067-0862-58505E06D1FE}"/>
          </ac:graphicFrameMkLst>
        </pc:graphicFrameChg>
        <pc:picChg chg="del">
          <ac:chgData name="Haochen Mu" userId="449b27ac-917a-4ef2-b9d8-355ccefdb35c" providerId="ADAL" clId="{4DA5264F-6C69-40F0-8BB5-2154E9DFCEEB}" dt="2025-03-18T03:34:02.107" v="592" actId="478"/>
          <ac:picMkLst>
            <pc:docMk/>
            <pc:sldMk cId="3782853115" sldId="257"/>
            <ac:picMk id="9" creationId="{5FE9D895-D341-F6A9-0996-C4A8740303C4}"/>
          </ac:picMkLst>
        </pc:picChg>
        <pc:picChg chg="add del mod">
          <ac:chgData name="Haochen Mu" userId="449b27ac-917a-4ef2-b9d8-355ccefdb35c" providerId="ADAL" clId="{4DA5264F-6C69-40F0-8BB5-2154E9DFCEEB}" dt="2025-03-18T03:47:00.838" v="1099" actId="21"/>
          <ac:picMkLst>
            <pc:docMk/>
            <pc:sldMk cId="3782853115" sldId="257"/>
            <ac:picMk id="10" creationId="{4F64E56F-8EA7-6A10-60E3-813059116FDC}"/>
          </ac:picMkLst>
        </pc:picChg>
        <pc:picChg chg="mod">
          <ac:chgData name="Haochen Mu" userId="449b27ac-917a-4ef2-b9d8-355ccefdb35c" providerId="ADAL" clId="{4DA5264F-6C69-40F0-8BB5-2154E9DFCEEB}" dt="2025-03-18T03:53:22.269" v="1299" actId="1035"/>
          <ac:picMkLst>
            <pc:docMk/>
            <pc:sldMk cId="3782853115" sldId="257"/>
            <ac:picMk id="15" creationId="{4F64E56F-8EA7-6A10-60E3-813059116FDC}"/>
          </ac:picMkLst>
        </pc:picChg>
        <pc:picChg chg="del">
          <ac:chgData name="Haochen Mu" userId="449b27ac-917a-4ef2-b9d8-355ccefdb35c" providerId="ADAL" clId="{4DA5264F-6C69-40F0-8BB5-2154E9DFCEEB}" dt="2025-03-18T03:34:05.737" v="595" actId="478"/>
          <ac:picMkLst>
            <pc:docMk/>
            <pc:sldMk cId="3782853115" sldId="257"/>
            <ac:picMk id="17" creationId="{358E37DF-5D33-668C-6497-1A895CE6AF7A}"/>
          </ac:picMkLst>
        </pc:picChg>
        <pc:picChg chg="mod">
          <ac:chgData name="Haochen Mu" userId="449b27ac-917a-4ef2-b9d8-355ccefdb35c" providerId="ADAL" clId="{4DA5264F-6C69-40F0-8BB5-2154E9DFCEEB}" dt="2025-03-18T12:38:02.703" v="4699"/>
          <ac:picMkLst>
            <pc:docMk/>
            <pc:sldMk cId="3782853115" sldId="257"/>
            <ac:picMk id="21" creationId="{14D4727B-5FCE-A24B-0B35-77B0931543D9}"/>
          </ac:picMkLst>
        </pc:picChg>
        <pc:picChg chg="del">
          <ac:chgData name="Haochen Mu" userId="449b27ac-917a-4ef2-b9d8-355ccefdb35c" providerId="ADAL" clId="{4DA5264F-6C69-40F0-8BB5-2154E9DFCEEB}" dt="2025-03-18T03:34:05.737" v="595" actId="478"/>
          <ac:picMkLst>
            <pc:docMk/>
            <pc:sldMk cId="3782853115" sldId="257"/>
            <ac:picMk id="23" creationId="{54BBABB0-CFBC-5219-204B-B4CC3F7EEDB4}"/>
          </ac:picMkLst>
        </pc:picChg>
        <pc:picChg chg="mod">
          <ac:chgData name="Haochen Mu" userId="449b27ac-917a-4ef2-b9d8-355ccefdb35c" providerId="ADAL" clId="{4DA5264F-6C69-40F0-8BB5-2154E9DFCEEB}" dt="2025-03-18T12:38:04.539" v="4701"/>
          <ac:picMkLst>
            <pc:docMk/>
            <pc:sldMk cId="3782853115" sldId="257"/>
            <ac:picMk id="25" creationId="{2A123543-E801-71A6-F02B-169AF08BFF87}"/>
          </ac:picMkLst>
        </pc:picChg>
        <pc:picChg chg="del">
          <ac:chgData name="Haochen Mu" userId="449b27ac-917a-4ef2-b9d8-355ccefdb35c" providerId="ADAL" clId="{4DA5264F-6C69-40F0-8BB5-2154E9DFCEEB}" dt="2025-03-18T03:34:05.737" v="595" actId="478"/>
          <ac:picMkLst>
            <pc:docMk/>
            <pc:sldMk cId="3782853115" sldId="257"/>
            <ac:picMk id="25" creationId="{C2BEEE16-2A34-2428-655B-E4F658A1DFFA}"/>
          </ac:picMkLst>
        </pc:picChg>
        <pc:picChg chg="ord">
          <ac:chgData name="Haochen Mu" userId="449b27ac-917a-4ef2-b9d8-355ccefdb35c" providerId="ADAL" clId="{4DA5264F-6C69-40F0-8BB5-2154E9DFCEEB}" dt="2025-03-18T04:07:09.656" v="1675" actId="166"/>
          <ac:picMkLst>
            <pc:docMk/>
            <pc:sldMk cId="3782853115" sldId="257"/>
            <ac:picMk id="27" creationId="{498D4D4A-81DC-2B02-3198-E10EB37D537B}"/>
          </ac:picMkLst>
        </pc:picChg>
        <pc:picChg chg="del mod topLvl">
          <ac:chgData name="Haochen Mu" userId="449b27ac-917a-4ef2-b9d8-355ccefdb35c" providerId="ADAL" clId="{4DA5264F-6C69-40F0-8BB5-2154E9DFCEEB}" dt="2025-03-18T03:54:32.334" v="1345" actId="478"/>
          <ac:picMkLst>
            <pc:docMk/>
            <pc:sldMk cId="3782853115" sldId="257"/>
            <ac:picMk id="30" creationId="{2A7DB804-15C7-910C-5B82-AD93B8B7D18D}"/>
          </ac:picMkLst>
        </pc:picChg>
        <pc:picChg chg="mod">
          <ac:chgData name="Haochen Mu" userId="449b27ac-917a-4ef2-b9d8-355ccefdb35c" providerId="ADAL" clId="{4DA5264F-6C69-40F0-8BB5-2154E9DFCEEB}" dt="2025-03-18T12:47:10.347" v="5038" actId="3626"/>
          <ac:picMkLst>
            <pc:docMk/>
            <pc:sldMk cId="3782853115" sldId="257"/>
            <ac:picMk id="30" creationId="{402FEA33-5C73-7E11-4C92-19DA3C6EDFA3}"/>
          </ac:picMkLst>
        </pc:picChg>
        <pc:picChg chg="add mod">
          <ac:chgData name="Haochen Mu" userId="449b27ac-917a-4ef2-b9d8-355ccefdb35c" providerId="ADAL" clId="{4DA5264F-6C69-40F0-8BB5-2154E9DFCEEB}" dt="2025-03-18T07:44:16.616" v="1974"/>
          <ac:picMkLst>
            <pc:docMk/>
            <pc:sldMk cId="3782853115" sldId="257"/>
            <ac:picMk id="34" creationId="{BD897154-1EC7-9D2A-C7B4-CBA03EFACFD9}"/>
          </ac:picMkLst>
        </pc:picChg>
        <pc:picChg chg="del mod topLvl">
          <ac:chgData name="Haochen Mu" userId="449b27ac-917a-4ef2-b9d8-355ccefdb35c" providerId="ADAL" clId="{4DA5264F-6C69-40F0-8BB5-2154E9DFCEEB}" dt="2025-03-18T03:59:45.791" v="1408" actId="478"/>
          <ac:picMkLst>
            <pc:docMk/>
            <pc:sldMk cId="3782853115" sldId="257"/>
            <ac:picMk id="38" creationId="{F3139592-8D4C-3414-B344-DCF9772784D3}"/>
          </ac:picMkLst>
        </pc:picChg>
        <pc:picChg chg="add mod">
          <ac:chgData name="Haochen Mu" userId="449b27ac-917a-4ef2-b9d8-355ccefdb35c" providerId="ADAL" clId="{4DA5264F-6C69-40F0-8BB5-2154E9DFCEEB}" dt="2025-03-18T03:59:54.917" v="1410" actId="164"/>
          <ac:picMkLst>
            <pc:docMk/>
            <pc:sldMk cId="3782853115" sldId="257"/>
            <ac:picMk id="43" creationId="{5775D4FC-F1A5-59ED-BDDF-D8EAAC161D72}"/>
          </ac:picMkLst>
        </pc:picChg>
        <pc:picChg chg="del mod topLvl">
          <ac:chgData name="Haochen Mu" userId="449b27ac-917a-4ef2-b9d8-355ccefdb35c" providerId="ADAL" clId="{4DA5264F-6C69-40F0-8BB5-2154E9DFCEEB}" dt="2025-03-18T04:01:01.808" v="1418" actId="478"/>
          <ac:picMkLst>
            <pc:docMk/>
            <pc:sldMk cId="3782853115" sldId="257"/>
            <ac:picMk id="47" creationId="{932DB816-EEF2-28D2-7239-FA694F595489}"/>
          </ac:picMkLst>
        </pc:picChg>
        <pc:picChg chg="add mod">
          <ac:chgData name="Haochen Mu" userId="449b27ac-917a-4ef2-b9d8-355ccefdb35c" providerId="ADAL" clId="{4DA5264F-6C69-40F0-8BB5-2154E9DFCEEB}" dt="2025-03-18T04:01:10.925" v="1424" actId="164"/>
          <ac:picMkLst>
            <pc:docMk/>
            <pc:sldMk cId="3782853115" sldId="257"/>
            <ac:picMk id="49" creationId="{CBE6390F-0448-9E39-1E06-49BD9E850675}"/>
          </ac:picMkLst>
        </pc:picChg>
        <pc:cxnChg chg="del">
          <ac:chgData name="Haochen Mu" userId="449b27ac-917a-4ef2-b9d8-355ccefdb35c" providerId="ADAL" clId="{4DA5264F-6C69-40F0-8BB5-2154E9DFCEEB}" dt="2025-03-18T03:34:05.737" v="595" actId="478"/>
          <ac:cxnSpMkLst>
            <pc:docMk/>
            <pc:sldMk cId="3782853115" sldId="257"/>
            <ac:cxnSpMk id="11" creationId="{E9D9490C-93C5-FD52-5E7E-8CE23B7C29D6}"/>
          </ac:cxnSpMkLst>
        </pc:cxnChg>
        <pc:cxnChg chg="mod">
          <ac:chgData name="Haochen Mu" userId="449b27ac-917a-4ef2-b9d8-355ccefdb35c" providerId="ADAL" clId="{4DA5264F-6C69-40F0-8BB5-2154E9DFCEEB}" dt="2025-03-18T03:53:03.849" v="1286" actId="14861"/>
          <ac:cxnSpMkLst>
            <pc:docMk/>
            <pc:sldMk cId="3782853115" sldId="257"/>
            <ac:cxnSpMk id="12" creationId="{FFF041D6-B891-D44B-6D6A-CF30B0C96DFB}"/>
          </ac:cxnSpMkLst>
        </pc:cxnChg>
        <pc:cxnChg chg="del">
          <ac:chgData name="Haochen Mu" userId="449b27ac-917a-4ef2-b9d8-355ccefdb35c" providerId="ADAL" clId="{4DA5264F-6C69-40F0-8BB5-2154E9DFCEEB}" dt="2025-03-18T03:34:05.737" v="595" actId="478"/>
          <ac:cxnSpMkLst>
            <pc:docMk/>
            <pc:sldMk cId="3782853115" sldId="257"/>
            <ac:cxnSpMk id="18" creationId="{A18BB42F-DA4A-EA37-84BA-6ACB2AAD765F}"/>
          </ac:cxnSpMkLst>
        </pc:cxnChg>
        <pc:cxnChg chg="del mod">
          <ac:chgData name="Haochen Mu" userId="449b27ac-917a-4ef2-b9d8-355ccefdb35c" providerId="ADAL" clId="{4DA5264F-6C69-40F0-8BB5-2154E9DFCEEB}" dt="2025-03-18T03:51:23.044" v="1263" actId="478"/>
          <ac:cxnSpMkLst>
            <pc:docMk/>
            <pc:sldMk cId="3782853115" sldId="257"/>
            <ac:cxnSpMk id="26" creationId="{373712F9-E664-3CED-3F06-1A9E2EA80759}"/>
          </ac:cxnSpMkLst>
        </pc:cxnChg>
        <pc:cxnChg chg="add del mod">
          <ac:chgData name="Haochen Mu" userId="449b27ac-917a-4ef2-b9d8-355ccefdb35c" providerId="ADAL" clId="{4DA5264F-6C69-40F0-8BB5-2154E9DFCEEB}" dt="2025-03-18T04:00:27.094" v="1411" actId="478"/>
          <ac:cxnSpMkLst>
            <pc:docMk/>
            <pc:sldMk cId="3782853115" sldId="257"/>
            <ac:cxnSpMk id="39" creationId="{2F899548-C020-031D-0157-4B2E21746727}"/>
          </ac:cxnSpMkLst>
        </pc:cxnChg>
      </pc:sldChg>
      <pc:sldChg chg="addSp delSp modSp add del mod">
        <pc:chgData name="Haochen Mu" userId="449b27ac-917a-4ef2-b9d8-355ccefdb35c" providerId="ADAL" clId="{4DA5264F-6C69-40F0-8BB5-2154E9DFCEEB}" dt="2025-03-18T07:28:44.402" v="1796" actId="47"/>
        <pc:sldMkLst>
          <pc:docMk/>
          <pc:sldMk cId="3913582445" sldId="258"/>
        </pc:sldMkLst>
        <pc:spChg chg="del">
          <ac:chgData name="Haochen Mu" userId="449b27ac-917a-4ef2-b9d8-355ccefdb35c" providerId="ADAL" clId="{4DA5264F-6C69-40F0-8BB5-2154E9DFCEEB}" dt="2025-03-18T03:44:17.501" v="767" actId="478"/>
          <ac:spMkLst>
            <pc:docMk/>
            <pc:sldMk cId="3913582445" sldId="258"/>
            <ac:spMk id="2" creationId="{3CC2DFB6-CCF4-C498-DA46-CAC6DC53148C}"/>
          </ac:spMkLst>
        </pc:spChg>
        <pc:spChg chg="del">
          <ac:chgData name="Haochen Mu" userId="449b27ac-917a-4ef2-b9d8-355ccefdb35c" providerId="ADAL" clId="{4DA5264F-6C69-40F0-8BB5-2154E9DFCEEB}" dt="2025-03-18T03:44:17.501" v="767" actId="478"/>
          <ac:spMkLst>
            <pc:docMk/>
            <pc:sldMk cId="3913582445" sldId="258"/>
            <ac:spMk id="3" creationId="{93C1D1A7-174C-4F0C-C325-67B63A78A059}"/>
          </ac:spMkLst>
        </pc:spChg>
        <pc:spChg chg="del">
          <ac:chgData name="Haochen Mu" userId="449b27ac-917a-4ef2-b9d8-355ccefdb35c" providerId="ADAL" clId="{4DA5264F-6C69-40F0-8BB5-2154E9DFCEEB}" dt="2025-03-18T03:44:17.501" v="767" actId="478"/>
          <ac:spMkLst>
            <pc:docMk/>
            <pc:sldMk cId="3913582445" sldId="258"/>
            <ac:spMk id="4" creationId="{8B392962-1B58-3016-9B21-906CF23D6C5B}"/>
          </ac:spMkLst>
        </pc:spChg>
        <pc:spChg chg="del">
          <ac:chgData name="Haochen Mu" userId="449b27ac-917a-4ef2-b9d8-355ccefdb35c" providerId="ADAL" clId="{4DA5264F-6C69-40F0-8BB5-2154E9DFCEEB}" dt="2025-03-18T03:44:17.501" v="767" actId="478"/>
          <ac:spMkLst>
            <pc:docMk/>
            <pc:sldMk cId="3913582445" sldId="258"/>
            <ac:spMk id="5" creationId="{DE24345C-C20E-5731-D714-C7CDA7F73347}"/>
          </ac:spMkLst>
        </pc:spChg>
        <pc:spChg chg="del">
          <ac:chgData name="Haochen Mu" userId="449b27ac-917a-4ef2-b9d8-355ccefdb35c" providerId="ADAL" clId="{4DA5264F-6C69-40F0-8BB5-2154E9DFCEEB}" dt="2025-03-18T03:44:17.501" v="767" actId="478"/>
          <ac:spMkLst>
            <pc:docMk/>
            <pc:sldMk cId="3913582445" sldId="258"/>
            <ac:spMk id="7" creationId="{3539ED2C-A329-8CAD-2DC3-3B22FD42E288}"/>
          </ac:spMkLst>
        </pc:spChg>
        <pc:spChg chg="add del">
          <ac:chgData name="Haochen Mu" userId="449b27ac-917a-4ef2-b9d8-355ccefdb35c" providerId="ADAL" clId="{4DA5264F-6C69-40F0-8BB5-2154E9DFCEEB}" dt="2025-03-18T03:46:04.295" v="1070" actId="478"/>
          <ac:spMkLst>
            <pc:docMk/>
            <pc:sldMk cId="3913582445" sldId="258"/>
            <ac:spMk id="9" creationId="{81B36DF0-464C-34F9-0A97-1082838DE917}"/>
          </ac:spMkLst>
        </pc:spChg>
        <pc:spChg chg="add del mod">
          <ac:chgData name="Haochen Mu" userId="449b27ac-917a-4ef2-b9d8-355ccefdb35c" providerId="ADAL" clId="{4DA5264F-6C69-40F0-8BB5-2154E9DFCEEB}" dt="2025-03-18T03:48:30.422" v="1150" actId="164"/>
          <ac:spMkLst>
            <pc:docMk/>
            <pc:sldMk cId="3913582445" sldId="258"/>
            <ac:spMk id="11" creationId="{C0DCA5CE-BBBA-AF98-080D-E914C1023223}"/>
          </ac:spMkLst>
        </pc:spChg>
        <pc:spChg chg="add mod">
          <ac:chgData name="Haochen Mu" userId="449b27ac-917a-4ef2-b9d8-355ccefdb35c" providerId="ADAL" clId="{4DA5264F-6C69-40F0-8BB5-2154E9DFCEEB}" dt="2025-03-18T03:48:30.422" v="1150" actId="164"/>
          <ac:spMkLst>
            <pc:docMk/>
            <pc:sldMk cId="3913582445" sldId="258"/>
            <ac:spMk id="14" creationId="{17D189E9-2B63-7E83-F21C-8169AED5B884}"/>
          </ac:spMkLst>
        </pc:spChg>
        <pc:spChg chg="add del mod">
          <ac:chgData name="Haochen Mu" userId="449b27ac-917a-4ef2-b9d8-355ccefdb35c" providerId="ADAL" clId="{4DA5264F-6C69-40F0-8BB5-2154E9DFCEEB}" dt="2025-03-18T03:47:48.765" v="1117" actId="478"/>
          <ac:spMkLst>
            <pc:docMk/>
            <pc:sldMk cId="3913582445" sldId="258"/>
            <ac:spMk id="15" creationId="{5A6FE5CB-6132-BFBF-D8E5-0A446EF15585}"/>
          </ac:spMkLst>
        </pc:spChg>
        <pc:spChg chg="del">
          <ac:chgData name="Haochen Mu" userId="449b27ac-917a-4ef2-b9d8-355ccefdb35c" providerId="ADAL" clId="{4DA5264F-6C69-40F0-8BB5-2154E9DFCEEB}" dt="2025-03-18T03:44:19.542" v="768" actId="478"/>
          <ac:spMkLst>
            <pc:docMk/>
            <pc:sldMk cId="3913582445" sldId="258"/>
            <ac:spMk id="28" creationId="{DD0B9D3B-073E-37F0-CBB2-C320AE667BC1}"/>
          </ac:spMkLst>
        </pc:spChg>
        <pc:grpChg chg="add del mod">
          <ac:chgData name="Haochen Mu" userId="449b27ac-917a-4ef2-b9d8-355ccefdb35c" providerId="ADAL" clId="{4DA5264F-6C69-40F0-8BB5-2154E9DFCEEB}" dt="2025-03-18T03:48:30.842" v="1151" actId="21"/>
          <ac:grpSpMkLst>
            <pc:docMk/>
            <pc:sldMk cId="3913582445" sldId="258"/>
            <ac:grpSpMk id="16" creationId="{B2AE7372-EE18-01AE-DA71-B83AE004978A}"/>
          </ac:grpSpMkLst>
        </pc:grpChg>
        <pc:picChg chg="del">
          <ac:chgData name="Haochen Mu" userId="449b27ac-917a-4ef2-b9d8-355ccefdb35c" providerId="ADAL" clId="{4DA5264F-6C69-40F0-8BB5-2154E9DFCEEB}" dt="2025-03-18T03:44:17.501" v="767" actId="478"/>
          <ac:picMkLst>
            <pc:docMk/>
            <pc:sldMk cId="3913582445" sldId="258"/>
            <ac:picMk id="10" creationId="{889AE4BB-59B6-F1B9-D71F-686C0F497084}"/>
          </ac:picMkLst>
        </pc:picChg>
        <pc:picChg chg="add mod">
          <ac:chgData name="Haochen Mu" userId="449b27ac-917a-4ef2-b9d8-355ccefdb35c" providerId="ADAL" clId="{4DA5264F-6C69-40F0-8BB5-2154E9DFCEEB}" dt="2025-03-18T03:48:30.422" v="1150" actId="164"/>
          <ac:picMkLst>
            <pc:docMk/>
            <pc:sldMk cId="3913582445" sldId="258"/>
            <ac:picMk id="12" creationId="{4F64E56F-8EA7-6A10-60E3-813059116FDC}"/>
          </ac:picMkLst>
        </pc:picChg>
        <pc:picChg chg="del">
          <ac:chgData name="Haochen Mu" userId="449b27ac-917a-4ef2-b9d8-355ccefdb35c" providerId="ADAL" clId="{4DA5264F-6C69-40F0-8BB5-2154E9DFCEEB}" dt="2025-03-18T03:44:17.501" v="767" actId="478"/>
          <ac:picMkLst>
            <pc:docMk/>
            <pc:sldMk cId="3913582445" sldId="258"/>
            <ac:picMk id="27" creationId="{098A245C-B58F-2AA0-8970-116A327708F9}"/>
          </ac:picMkLst>
        </pc:picChg>
        <pc:cxnChg chg="add mod">
          <ac:chgData name="Haochen Mu" userId="449b27ac-917a-4ef2-b9d8-355ccefdb35c" providerId="ADAL" clId="{4DA5264F-6C69-40F0-8BB5-2154E9DFCEEB}" dt="2025-03-18T03:48:30.422" v="1150" actId="164"/>
          <ac:cxnSpMkLst>
            <pc:docMk/>
            <pc:sldMk cId="3913582445" sldId="258"/>
            <ac:cxnSpMk id="8" creationId="{FFF041D6-B891-D44B-6D6A-CF30B0C96DFB}"/>
          </ac:cxnSpMkLst>
        </pc:cxnChg>
      </pc:sldChg>
      <pc:sldChg chg="addSp delSp modSp add mod modTransition">
        <pc:chgData name="Haochen Mu" userId="449b27ac-917a-4ef2-b9d8-355ccefdb35c" providerId="ADAL" clId="{4DA5264F-6C69-40F0-8BB5-2154E9DFCEEB}" dt="2025-03-18T13:28:11.711" v="6455" actId="478"/>
        <pc:sldMkLst>
          <pc:docMk/>
          <pc:sldMk cId="3983627321" sldId="258"/>
        </pc:sldMkLst>
        <pc:spChg chg="add mod">
          <ac:chgData name="Haochen Mu" userId="449b27ac-917a-4ef2-b9d8-355ccefdb35c" providerId="ADAL" clId="{4DA5264F-6C69-40F0-8BB5-2154E9DFCEEB}" dt="2025-03-18T10:31:20.360" v="2144" actId="164"/>
          <ac:spMkLst>
            <pc:docMk/>
            <pc:sldMk cId="3983627321" sldId="258"/>
            <ac:spMk id="4" creationId="{3744FB06-7CA1-503E-8459-84571F1981E1}"/>
          </ac:spMkLst>
        </pc:spChg>
        <pc:spChg chg="del">
          <ac:chgData name="Haochen Mu" userId="449b27ac-917a-4ef2-b9d8-355ccefdb35c" providerId="ADAL" clId="{4DA5264F-6C69-40F0-8BB5-2154E9DFCEEB}" dt="2025-03-18T07:33:05.300" v="1855" actId="478"/>
          <ac:spMkLst>
            <pc:docMk/>
            <pc:sldMk cId="3983627321" sldId="258"/>
            <ac:spMk id="4" creationId="{DB638545-3518-2658-0FC5-2806ECA4B803}"/>
          </ac:spMkLst>
        </pc:spChg>
        <pc:spChg chg="add del mod ord topLvl">
          <ac:chgData name="Haochen Mu" userId="449b27ac-917a-4ef2-b9d8-355ccefdb35c" providerId="ADAL" clId="{4DA5264F-6C69-40F0-8BB5-2154E9DFCEEB}" dt="2025-03-18T10:32:47.964" v="2168"/>
          <ac:spMkLst>
            <pc:docMk/>
            <pc:sldMk cId="3983627321" sldId="258"/>
            <ac:spMk id="5" creationId="{C05C51BD-4DF8-3F1C-57B9-CCFD1A57EF6C}"/>
          </ac:spMkLst>
        </pc:spChg>
        <pc:spChg chg="add mod">
          <ac:chgData name="Haochen Mu" userId="449b27ac-917a-4ef2-b9d8-355ccefdb35c" providerId="ADAL" clId="{4DA5264F-6C69-40F0-8BB5-2154E9DFCEEB}" dt="2025-03-18T12:31:44.461" v="4501" actId="20577"/>
          <ac:spMkLst>
            <pc:docMk/>
            <pc:sldMk cId="3983627321" sldId="258"/>
            <ac:spMk id="6" creationId="{96F7DD89-20CF-3F09-D328-D0F3C097734A}"/>
          </ac:spMkLst>
        </pc:spChg>
        <pc:spChg chg="del mod ord">
          <ac:chgData name="Haochen Mu" userId="449b27ac-917a-4ef2-b9d8-355ccefdb35c" providerId="ADAL" clId="{4DA5264F-6C69-40F0-8BB5-2154E9DFCEEB}" dt="2025-03-18T13:28:11.711" v="6455" actId="478"/>
          <ac:spMkLst>
            <pc:docMk/>
            <pc:sldMk cId="3983627321" sldId="258"/>
            <ac:spMk id="7" creationId="{47A11F92-64DD-8E76-D15D-FE808EB9FCF3}"/>
          </ac:spMkLst>
        </pc:spChg>
        <pc:spChg chg="del mod topLvl">
          <ac:chgData name="Haochen Mu" userId="449b27ac-917a-4ef2-b9d8-355ccefdb35c" providerId="ADAL" clId="{4DA5264F-6C69-40F0-8BB5-2154E9DFCEEB}" dt="2025-03-18T11:34:39.898" v="3717" actId="478"/>
          <ac:spMkLst>
            <pc:docMk/>
            <pc:sldMk cId="3983627321" sldId="258"/>
            <ac:spMk id="8" creationId="{AFA9659F-8F1C-16E3-539F-C16F9345E8DF}"/>
          </ac:spMkLst>
        </pc:spChg>
        <pc:spChg chg="del mod topLvl">
          <ac:chgData name="Haochen Mu" userId="449b27ac-917a-4ef2-b9d8-355ccefdb35c" providerId="ADAL" clId="{4DA5264F-6C69-40F0-8BB5-2154E9DFCEEB}" dt="2025-03-18T07:39:37.431" v="1967" actId="478"/>
          <ac:spMkLst>
            <pc:docMk/>
            <pc:sldMk cId="3983627321" sldId="258"/>
            <ac:spMk id="9" creationId="{8ACCBB1E-0BAC-0507-9760-38292FD64635}"/>
          </ac:spMkLst>
        </pc:spChg>
        <pc:spChg chg="add mod">
          <ac:chgData name="Haochen Mu" userId="449b27ac-917a-4ef2-b9d8-355ccefdb35c" providerId="ADAL" clId="{4DA5264F-6C69-40F0-8BB5-2154E9DFCEEB}" dt="2025-03-18T10:31:23.641" v="2145" actId="164"/>
          <ac:spMkLst>
            <pc:docMk/>
            <pc:sldMk cId="3983627321" sldId="258"/>
            <ac:spMk id="9" creationId="{B575BAD6-E0CE-F619-2CA9-6BCBCCCBF394}"/>
          </ac:spMkLst>
        </pc:spChg>
        <pc:spChg chg="add mod ord">
          <ac:chgData name="Haochen Mu" userId="449b27ac-917a-4ef2-b9d8-355ccefdb35c" providerId="ADAL" clId="{4DA5264F-6C69-40F0-8BB5-2154E9DFCEEB}" dt="2025-03-18T07:37:57.686" v="1958" actId="207"/>
          <ac:spMkLst>
            <pc:docMk/>
            <pc:sldMk cId="3983627321" sldId="258"/>
            <ac:spMk id="11" creationId="{1C6CB552-2A40-184A-0255-003862A327A7}"/>
          </ac:spMkLst>
        </pc:spChg>
        <pc:spChg chg="add mod">
          <ac:chgData name="Haochen Mu" userId="449b27ac-917a-4ef2-b9d8-355ccefdb35c" providerId="ADAL" clId="{4DA5264F-6C69-40F0-8BB5-2154E9DFCEEB}" dt="2025-03-18T12:31:32.132" v="4489" actId="20577"/>
          <ac:spMkLst>
            <pc:docMk/>
            <pc:sldMk cId="3983627321" sldId="258"/>
            <ac:spMk id="12" creationId="{09624AFD-274D-042B-4369-E04094B9F9A0}"/>
          </ac:spMkLst>
        </pc:spChg>
        <pc:spChg chg="del mod">
          <ac:chgData name="Haochen Mu" userId="449b27ac-917a-4ef2-b9d8-355ccefdb35c" providerId="ADAL" clId="{4DA5264F-6C69-40F0-8BB5-2154E9DFCEEB}" dt="2025-03-18T07:30:25.592" v="1843" actId="478"/>
          <ac:spMkLst>
            <pc:docMk/>
            <pc:sldMk cId="3983627321" sldId="258"/>
            <ac:spMk id="13" creationId="{AA6AA394-CC26-2677-514C-A9FE0641CA48}"/>
          </ac:spMkLst>
        </pc:spChg>
        <pc:spChg chg="add mod">
          <ac:chgData name="Haochen Mu" userId="449b27ac-917a-4ef2-b9d8-355ccefdb35c" providerId="ADAL" clId="{4DA5264F-6C69-40F0-8BB5-2154E9DFCEEB}" dt="2025-03-18T07:38:56.033" v="1963" actId="164"/>
          <ac:spMkLst>
            <pc:docMk/>
            <pc:sldMk cId="3983627321" sldId="258"/>
            <ac:spMk id="18" creationId="{D88F3004-231F-9E33-C77E-5F4B0C20D10E}"/>
          </ac:spMkLst>
        </pc:spChg>
        <pc:spChg chg="add mod">
          <ac:chgData name="Haochen Mu" userId="449b27ac-917a-4ef2-b9d8-355ccefdb35c" providerId="ADAL" clId="{4DA5264F-6C69-40F0-8BB5-2154E9DFCEEB}" dt="2025-03-18T07:38:56.033" v="1963" actId="164"/>
          <ac:spMkLst>
            <pc:docMk/>
            <pc:sldMk cId="3983627321" sldId="258"/>
            <ac:spMk id="19" creationId="{D4E945EF-58AD-AD27-4BA4-D186EC99CE1E}"/>
          </ac:spMkLst>
        </pc:spChg>
        <pc:spChg chg="add del mod topLvl">
          <ac:chgData name="Haochen Mu" userId="449b27ac-917a-4ef2-b9d8-355ccefdb35c" providerId="ADAL" clId="{4DA5264F-6C69-40F0-8BB5-2154E9DFCEEB}" dt="2025-03-18T07:44:02.960" v="1972"/>
          <ac:spMkLst>
            <pc:docMk/>
            <pc:sldMk cId="3983627321" sldId="258"/>
            <ac:spMk id="20" creationId="{51FDAF7E-D52B-5515-4478-7D46ADD99704}"/>
          </ac:spMkLst>
        </pc:spChg>
        <pc:spChg chg="mod">
          <ac:chgData name="Haochen Mu" userId="449b27ac-917a-4ef2-b9d8-355ccefdb35c" providerId="ADAL" clId="{4DA5264F-6C69-40F0-8BB5-2154E9DFCEEB}" dt="2025-03-18T10:34:22.244" v="2186" actId="20577"/>
          <ac:spMkLst>
            <pc:docMk/>
            <pc:sldMk cId="3983627321" sldId="258"/>
            <ac:spMk id="21" creationId="{E832D238-E485-CA32-3D96-8A196ED1B39F}"/>
          </ac:spMkLst>
        </pc:spChg>
        <pc:spChg chg="mod">
          <ac:chgData name="Haochen Mu" userId="449b27ac-917a-4ef2-b9d8-355ccefdb35c" providerId="ADAL" clId="{4DA5264F-6C69-40F0-8BB5-2154E9DFCEEB}" dt="2025-03-18T10:34:31.724" v="2206" actId="20577"/>
          <ac:spMkLst>
            <pc:docMk/>
            <pc:sldMk cId="3983627321" sldId="258"/>
            <ac:spMk id="22" creationId="{523E6BF0-FD4E-4033-8225-BB309D279AC3}"/>
          </ac:spMkLst>
        </pc:spChg>
        <pc:spChg chg="del mod">
          <ac:chgData name="Haochen Mu" userId="449b27ac-917a-4ef2-b9d8-355ccefdb35c" providerId="ADAL" clId="{4DA5264F-6C69-40F0-8BB5-2154E9DFCEEB}" dt="2025-03-18T07:39:30.704" v="1965" actId="478"/>
          <ac:spMkLst>
            <pc:docMk/>
            <pc:sldMk cId="3983627321" sldId="258"/>
            <ac:spMk id="22" creationId="{AC4CB348-689A-103A-0E86-F12DE73D94EF}"/>
          </ac:spMkLst>
        </pc:spChg>
        <pc:spChg chg="add del mod ord">
          <ac:chgData name="Haochen Mu" userId="449b27ac-917a-4ef2-b9d8-355ccefdb35c" providerId="ADAL" clId="{4DA5264F-6C69-40F0-8BB5-2154E9DFCEEB}" dt="2025-03-18T10:32:47.964" v="2168"/>
          <ac:spMkLst>
            <pc:docMk/>
            <pc:sldMk cId="3983627321" sldId="258"/>
            <ac:spMk id="25" creationId="{74655F46-A5B2-C2AE-6C3A-0A1245A98C85}"/>
          </ac:spMkLst>
        </pc:spChg>
        <pc:spChg chg="mod">
          <ac:chgData name="Haochen Mu" userId="449b27ac-917a-4ef2-b9d8-355ccefdb35c" providerId="ADAL" clId="{4DA5264F-6C69-40F0-8BB5-2154E9DFCEEB}" dt="2025-03-18T10:32:31.286" v="2166"/>
          <ac:spMkLst>
            <pc:docMk/>
            <pc:sldMk cId="3983627321" sldId="258"/>
            <ac:spMk id="26" creationId="{63D31227-B3C1-841A-D63E-F57DAAD2C7AF}"/>
          </ac:spMkLst>
        </pc:spChg>
        <pc:spChg chg="mod">
          <ac:chgData name="Haochen Mu" userId="449b27ac-917a-4ef2-b9d8-355ccefdb35c" providerId="ADAL" clId="{4DA5264F-6C69-40F0-8BB5-2154E9DFCEEB}" dt="2025-03-18T10:48:14.768" v="2514" actId="20577"/>
          <ac:spMkLst>
            <pc:docMk/>
            <pc:sldMk cId="3983627321" sldId="258"/>
            <ac:spMk id="28" creationId="{2351C138-6322-A752-F2D3-7BFB159FB7F3}"/>
          </ac:spMkLst>
        </pc:spChg>
        <pc:spChg chg="del mod ord">
          <ac:chgData name="Haochen Mu" userId="449b27ac-917a-4ef2-b9d8-355ccefdb35c" providerId="ADAL" clId="{4DA5264F-6C69-40F0-8BB5-2154E9DFCEEB}" dt="2025-03-18T10:53:14.673" v="2696" actId="478"/>
          <ac:spMkLst>
            <pc:docMk/>
            <pc:sldMk cId="3983627321" sldId="258"/>
            <ac:spMk id="29" creationId="{512F2B76-9CC1-E5BF-0038-C99B98BE167B}"/>
          </ac:spMkLst>
        </pc:spChg>
        <pc:spChg chg="add mod">
          <ac:chgData name="Haochen Mu" userId="449b27ac-917a-4ef2-b9d8-355ccefdb35c" providerId="ADAL" clId="{4DA5264F-6C69-40F0-8BB5-2154E9DFCEEB}" dt="2025-03-18T12:45:36.283" v="4980" actId="14100"/>
          <ac:spMkLst>
            <pc:docMk/>
            <pc:sldMk cId="3983627321" sldId="258"/>
            <ac:spMk id="30" creationId="{B8B031DE-8628-4BF2-D28E-CC1A3EBCD38E}"/>
          </ac:spMkLst>
        </pc:spChg>
        <pc:spChg chg="mod">
          <ac:chgData name="Haochen Mu" userId="449b27ac-917a-4ef2-b9d8-355ccefdb35c" providerId="ADAL" clId="{4DA5264F-6C69-40F0-8BB5-2154E9DFCEEB}" dt="2025-03-18T07:30:43.692" v="1847" actId="207"/>
          <ac:spMkLst>
            <pc:docMk/>
            <pc:sldMk cId="3983627321" sldId="258"/>
            <ac:spMk id="31" creationId="{5746FE60-0FD8-86C0-7D7A-04C4669B70E2}"/>
          </ac:spMkLst>
        </pc:spChg>
        <pc:spChg chg="mod">
          <ac:chgData name="Haochen Mu" userId="449b27ac-917a-4ef2-b9d8-355ccefdb35c" providerId="ADAL" clId="{4DA5264F-6C69-40F0-8BB5-2154E9DFCEEB}" dt="2025-03-18T10:41:39.580" v="2378" actId="207"/>
          <ac:spMkLst>
            <pc:docMk/>
            <pc:sldMk cId="3983627321" sldId="258"/>
            <ac:spMk id="33" creationId="{C769BD5E-6C0F-18E6-1162-91310D0B3A12}"/>
          </ac:spMkLst>
        </pc:spChg>
        <pc:spChg chg="mod">
          <ac:chgData name="Haochen Mu" userId="449b27ac-917a-4ef2-b9d8-355ccefdb35c" providerId="ADAL" clId="{4DA5264F-6C69-40F0-8BB5-2154E9DFCEEB}" dt="2025-03-18T10:40:23.026" v="2357" actId="20577"/>
          <ac:spMkLst>
            <pc:docMk/>
            <pc:sldMk cId="3983627321" sldId="258"/>
            <ac:spMk id="36" creationId="{9ECC93F1-23A8-D79A-A1C3-329D3637929D}"/>
          </ac:spMkLst>
        </pc:spChg>
        <pc:spChg chg="mod">
          <ac:chgData name="Haochen Mu" userId="449b27ac-917a-4ef2-b9d8-355ccefdb35c" providerId="ADAL" clId="{4DA5264F-6C69-40F0-8BB5-2154E9DFCEEB}" dt="2025-03-18T10:46:52.814" v="2493" actId="20577"/>
          <ac:spMkLst>
            <pc:docMk/>
            <pc:sldMk cId="3983627321" sldId="258"/>
            <ac:spMk id="39" creationId="{100B364F-2450-DF0A-E4FC-2CB26AF2FC37}"/>
          </ac:spMkLst>
        </pc:spChg>
        <pc:spChg chg="mod">
          <ac:chgData name="Haochen Mu" userId="449b27ac-917a-4ef2-b9d8-355ccefdb35c" providerId="ADAL" clId="{4DA5264F-6C69-40F0-8BB5-2154E9DFCEEB}" dt="2025-03-18T12:31:27.635" v="4487" actId="20577"/>
          <ac:spMkLst>
            <pc:docMk/>
            <pc:sldMk cId="3983627321" sldId="258"/>
            <ac:spMk id="40" creationId="{906B52B8-986C-24CF-6BA7-D68892C52532}"/>
          </ac:spMkLst>
        </pc:spChg>
        <pc:spChg chg="mod">
          <ac:chgData name="Haochen Mu" userId="449b27ac-917a-4ef2-b9d8-355ccefdb35c" providerId="ADAL" clId="{4DA5264F-6C69-40F0-8BB5-2154E9DFCEEB}" dt="2025-03-18T10:36:01.366" v="2237"/>
          <ac:spMkLst>
            <pc:docMk/>
            <pc:sldMk cId="3983627321" sldId="258"/>
            <ac:spMk id="42" creationId="{062DD755-B63F-53CA-D4EF-2F704867F745}"/>
          </ac:spMkLst>
        </pc:spChg>
        <pc:spChg chg="mod">
          <ac:chgData name="Haochen Mu" userId="449b27ac-917a-4ef2-b9d8-355ccefdb35c" providerId="ADAL" clId="{4DA5264F-6C69-40F0-8BB5-2154E9DFCEEB}" dt="2025-03-18T10:36:01.366" v="2237"/>
          <ac:spMkLst>
            <pc:docMk/>
            <pc:sldMk cId="3983627321" sldId="258"/>
            <ac:spMk id="45" creationId="{913BC744-CDC8-86EA-8B82-8329EAC12CAC}"/>
          </ac:spMkLst>
        </pc:spChg>
        <pc:spChg chg="add del mod">
          <ac:chgData name="Haochen Mu" userId="449b27ac-917a-4ef2-b9d8-355ccefdb35c" providerId="ADAL" clId="{4DA5264F-6C69-40F0-8BB5-2154E9DFCEEB}" dt="2025-03-18T10:36:54.272" v="2257" actId="478"/>
          <ac:spMkLst>
            <pc:docMk/>
            <pc:sldMk cId="3983627321" sldId="258"/>
            <ac:spMk id="47" creationId="{E5C070AD-A126-7EBC-5652-5BE5714E2F0E}"/>
          </ac:spMkLst>
        </pc:spChg>
        <pc:spChg chg="add mod">
          <ac:chgData name="Haochen Mu" userId="449b27ac-917a-4ef2-b9d8-355ccefdb35c" providerId="ADAL" clId="{4DA5264F-6C69-40F0-8BB5-2154E9DFCEEB}" dt="2025-03-18T12:45:11.377" v="4976" actId="14100"/>
          <ac:spMkLst>
            <pc:docMk/>
            <pc:sldMk cId="3983627321" sldId="258"/>
            <ac:spMk id="48" creationId="{EA5C0E8D-8A2C-EEFE-9A9E-9B99588364A0}"/>
          </ac:spMkLst>
        </pc:spChg>
        <pc:spChg chg="add mod">
          <ac:chgData name="Haochen Mu" userId="449b27ac-917a-4ef2-b9d8-355ccefdb35c" providerId="ADAL" clId="{4DA5264F-6C69-40F0-8BB5-2154E9DFCEEB}" dt="2025-03-18T11:43:23.517" v="3876" actId="1037"/>
          <ac:spMkLst>
            <pc:docMk/>
            <pc:sldMk cId="3983627321" sldId="258"/>
            <ac:spMk id="51" creationId="{EFDDA9E1-8F8B-BE7C-08C5-3FC35349A222}"/>
          </ac:spMkLst>
        </pc:spChg>
        <pc:spChg chg="add mod">
          <ac:chgData name="Haochen Mu" userId="449b27ac-917a-4ef2-b9d8-355ccefdb35c" providerId="ADAL" clId="{4DA5264F-6C69-40F0-8BB5-2154E9DFCEEB}" dt="2025-03-18T11:43:23.517" v="3876" actId="1037"/>
          <ac:spMkLst>
            <pc:docMk/>
            <pc:sldMk cId="3983627321" sldId="258"/>
            <ac:spMk id="52" creationId="{99B2C47C-3C00-0B6D-CA8C-A57264531E8A}"/>
          </ac:spMkLst>
        </pc:spChg>
        <pc:spChg chg="add mod">
          <ac:chgData name="Haochen Mu" userId="449b27ac-917a-4ef2-b9d8-355ccefdb35c" providerId="ADAL" clId="{4DA5264F-6C69-40F0-8BB5-2154E9DFCEEB}" dt="2025-03-18T11:43:23.517" v="3876" actId="1037"/>
          <ac:spMkLst>
            <pc:docMk/>
            <pc:sldMk cId="3983627321" sldId="258"/>
            <ac:spMk id="53" creationId="{4C943D31-AFAE-9DE7-D88D-3CCAE3DB8530}"/>
          </ac:spMkLst>
        </pc:spChg>
        <pc:spChg chg="add mod">
          <ac:chgData name="Haochen Mu" userId="449b27ac-917a-4ef2-b9d8-355ccefdb35c" providerId="ADAL" clId="{4DA5264F-6C69-40F0-8BB5-2154E9DFCEEB}" dt="2025-03-18T10:41:19.962" v="2372" actId="207"/>
          <ac:spMkLst>
            <pc:docMk/>
            <pc:sldMk cId="3983627321" sldId="258"/>
            <ac:spMk id="55" creationId="{B97B42CD-286D-F235-A78C-93685D64DB5F}"/>
          </ac:spMkLst>
        </pc:spChg>
        <pc:spChg chg="add mod">
          <ac:chgData name="Haochen Mu" userId="449b27ac-917a-4ef2-b9d8-355ccefdb35c" providerId="ADAL" clId="{4DA5264F-6C69-40F0-8BB5-2154E9DFCEEB}" dt="2025-03-18T11:43:23.517" v="3876" actId="1037"/>
          <ac:spMkLst>
            <pc:docMk/>
            <pc:sldMk cId="3983627321" sldId="258"/>
            <ac:spMk id="58" creationId="{699004EB-4443-6F6D-8E05-32DD3F8F398E}"/>
          </ac:spMkLst>
        </pc:spChg>
        <pc:spChg chg="add mod">
          <ac:chgData name="Haochen Mu" userId="449b27ac-917a-4ef2-b9d8-355ccefdb35c" providerId="ADAL" clId="{4DA5264F-6C69-40F0-8BB5-2154E9DFCEEB}" dt="2025-03-18T11:43:23.517" v="3876" actId="1037"/>
          <ac:spMkLst>
            <pc:docMk/>
            <pc:sldMk cId="3983627321" sldId="258"/>
            <ac:spMk id="1025" creationId="{881D7DFB-B829-0253-F62D-604D3E751DF3}"/>
          </ac:spMkLst>
        </pc:spChg>
        <pc:spChg chg="mod">
          <ac:chgData name="Haochen Mu" userId="449b27ac-917a-4ef2-b9d8-355ccefdb35c" providerId="ADAL" clId="{4DA5264F-6C69-40F0-8BB5-2154E9DFCEEB}" dt="2025-03-18T11:27:07.428" v="3529"/>
          <ac:spMkLst>
            <pc:docMk/>
            <pc:sldMk cId="3983627321" sldId="258"/>
            <ac:spMk id="1028" creationId="{510C5332-A7AD-E64C-8B5A-D4CFC94F8E3F}"/>
          </ac:spMkLst>
        </pc:spChg>
        <pc:spChg chg="mod">
          <ac:chgData name="Haochen Mu" userId="449b27ac-917a-4ef2-b9d8-355ccefdb35c" providerId="ADAL" clId="{4DA5264F-6C69-40F0-8BB5-2154E9DFCEEB}" dt="2025-03-18T11:26:55.817" v="3527"/>
          <ac:spMkLst>
            <pc:docMk/>
            <pc:sldMk cId="3983627321" sldId="258"/>
            <ac:spMk id="1029" creationId="{6ACFECA6-9C1F-F51F-2B59-B9429611275D}"/>
          </ac:spMkLst>
        </pc:spChg>
        <pc:spChg chg="mod">
          <ac:chgData name="Haochen Mu" userId="449b27ac-917a-4ef2-b9d8-355ccefdb35c" providerId="ADAL" clId="{4DA5264F-6C69-40F0-8BB5-2154E9DFCEEB}" dt="2025-03-18T11:11:27.857" v="3087"/>
          <ac:spMkLst>
            <pc:docMk/>
            <pc:sldMk cId="3983627321" sldId="258"/>
            <ac:spMk id="1032" creationId="{9066A80D-1513-1813-FCF9-22DD74F52D43}"/>
          </ac:spMkLst>
        </pc:spChg>
        <pc:spChg chg="mod">
          <ac:chgData name="Haochen Mu" userId="449b27ac-917a-4ef2-b9d8-355ccefdb35c" providerId="ADAL" clId="{4DA5264F-6C69-40F0-8BB5-2154E9DFCEEB}" dt="2025-03-18T11:11:19.800" v="3085"/>
          <ac:spMkLst>
            <pc:docMk/>
            <pc:sldMk cId="3983627321" sldId="258"/>
            <ac:spMk id="1033" creationId="{C9901199-C513-8BDF-3598-20FEA270141A}"/>
          </ac:spMkLst>
        </pc:spChg>
        <pc:spChg chg="add mod ord">
          <ac:chgData name="Haochen Mu" userId="449b27ac-917a-4ef2-b9d8-355ccefdb35c" providerId="ADAL" clId="{4DA5264F-6C69-40F0-8BB5-2154E9DFCEEB}" dt="2025-03-18T11:43:27.527" v="3877" actId="14100"/>
          <ac:spMkLst>
            <pc:docMk/>
            <pc:sldMk cId="3983627321" sldId="258"/>
            <ac:spMk id="1035" creationId="{A0724E1A-141F-D314-5AE6-6028E7951818}"/>
          </ac:spMkLst>
        </pc:spChg>
        <pc:spChg chg="mod">
          <ac:chgData name="Haochen Mu" userId="449b27ac-917a-4ef2-b9d8-355ccefdb35c" providerId="ADAL" clId="{4DA5264F-6C69-40F0-8BB5-2154E9DFCEEB}" dt="2025-03-18T11:03:22.901" v="2864"/>
          <ac:spMkLst>
            <pc:docMk/>
            <pc:sldMk cId="3983627321" sldId="258"/>
            <ac:spMk id="1043" creationId="{FC255C3E-75D3-CBF8-E677-BA6E9D917D59}"/>
          </ac:spMkLst>
        </pc:spChg>
        <pc:spChg chg="add del mod">
          <ac:chgData name="Haochen Mu" userId="449b27ac-917a-4ef2-b9d8-355ccefdb35c" providerId="ADAL" clId="{4DA5264F-6C69-40F0-8BB5-2154E9DFCEEB}" dt="2025-03-18T11:48:13.158" v="4061" actId="478"/>
          <ac:spMkLst>
            <pc:docMk/>
            <pc:sldMk cId="3983627321" sldId="258"/>
            <ac:spMk id="1045" creationId="{25B39DD3-A208-AC64-F995-D999BF41277F}"/>
          </ac:spMkLst>
        </pc:spChg>
        <pc:spChg chg="add mod">
          <ac:chgData name="Haochen Mu" userId="449b27ac-917a-4ef2-b9d8-355ccefdb35c" providerId="ADAL" clId="{4DA5264F-6C69-40F0-8BB5-2154E9DFCEEB}" dt="2025-03-18T11:40:12.096" v="3808" actId="1076"/>
          <ac:spMkLst>
            <pc:docMk/>
            <pc:sldMk cId="3983627321" sldId="258"/>
            <ac:spMk id="1046" creationId="{024EF8B8-203C-15CF-A07C-7F4FA73E650B}"/>
          </ac:spMkLst>
        </pc:spChg>
        <pc:spChg chg="add mod">
          <ac:chgData name="Haochen Mu" userId="449b27ac-917a-4ef2-b9d8-355ccefdb35c" providerId="ADAL" clId="{4DA5264F-6C69-40F0-8BB5-2154E9DFCEEB}" dt="2025-03-18T13:19:49.716" v="6172" actId="20577"/>
          <ac:spMkLst>
            <pc:docMk/>
            <pc:sldMk cId="3983627321" sldId="258"/>
            <ac:spMk id="1047" creationId="{325FEA13-A1FD-667A-4A38-8CCCE0F4E356}"/>
          </ac:spMkLst>
        </pc:spChg>
        <pc:spChg chg="add mod">
          <ac:chgData name="Haochen Mu" userId="449b27ac-917a-4ef2-b9d8-355ccefdb35c" providerId="ADAL" clId="{4DA5264F-6C69-40F0-8BB5-2154E9DFCEEB}" dt="2025-03-18T11:40:54.019" v="3827" actId="164"/>
          <ac:spMkLst>
            <pc:docMk/>
            <pc:sldMk cId="3983627321" sldId="258"/>
            <ac:spMk id="1048" creationId="{D6507125-7EA2-6996-3730-188CF77145E5}"/>
          </ac:spMkLst>
        </pc:spChg>
        <pc:spChg chg="add mod">
          <ac:chgData name="Haochen Mu" userId="449b27ac-917a-4ef2-b9d8-355ccefdb35c" providerId="ADAL" clId="{4DA5264F-6C69-40F0-8BB5-2154E9DFCEEB}" dt="2025-03-18T11:41:01.340" v="3830" actId="14100"/>
          <ac:spMkLst>
            <pc:docMk/>
            <pc:sldMk cId="3983627321" sldId="258"/>
            <ac:spMk id="1049" creationId="{8FA64FD7-B74F-D233-61E5-646E552DC75B}"/>
          </ac:spMkLst>
        </pc:spChg>
        <pc:spChg chg="add del mod">
          <ac:chgData name="Haochen Mu" userId="449b27ac-917a-4ef2-b9d8-355ccefdb35c" providerId="ADAL" clId="{4DA5264F-6C69-40F0-8BB5-2154E9DFCEEB}" dt="2025-03-18T11:48:49.962" v="4077" actId="478"/>
          <ac:spMkLst>
            <pc:docMk/>
            <pc:sldMk cId="3983627321" sldId="258"/>
            <ac:spMk id="1051" creationId="{A88F785E-4D43-3952-C346-A69E2A7C84B4}"/>
          </ac:spMkLst>
        </pc:spChg>
        <pc:spChg chg="add del mod">
          <ac:chgData name="Haochen Mu" userId="449b27ac-917a-4ef2-b9d8-355ccefdb35c" providerId="ADAL" clId="{4DA5264F-6C69-40F0-8BB5-2154E9DFCEEB}" dt="2025-03-18T11:43:41.575" v="3903" actId="478"/>
          <ac:spMkLst>
            <pc:docMk/>
            <pc:sldMk cId="3983627321" sldId="258"/>
            <ac:spMk id="1052" creationId="{7DB0A16C-00EA-AEEA-33B5-1FB7DC2BB3E1}"/>
          </ac:spMkLst>
        </pc:spChg>
        <pc:spChg chg="add del mod">
          <ac:chgData name="Haochen Mu" userId="449b27ac-917a-4ef2-b9d8-355ccefdb35c" providerId="ADAL" clId="{4DA5264F-6C69-40F0-8BB5-2154E9DFCEEB}" dt="2025-03-18T11:46:41.815" v="4016" actId="478"/>
          <ac:spMkLst>
            <pc:docMk/>
            <pc:sldMk cId="3983627321" sldId="258"/>
            <ac:spMk id="1053" creationId="{D28A5E38-73B7-5FE3-BA31-F38DDBA9B4CE}"/>
          </ac:spMkLst>
        </pc:spChg>
        <pc:spChg chg="add del mod">
          <ac:chgData name="Haochen Mu" userId="449b27ac-917a-4ef2-b9d8-355ccefdb35c" providerId="ADAL" clId="{4DA5264F-6C69-40F0-8BB5-2154E9DFCEEB}" dt="2025-03-18T11:45:55.962" v="3993" actId="478"/>
          <ac:spMkLst>
            <pc:docMk/>
            <pc:sldMk cId="3983627321" sldId="258"/>
            <ac:spMk id="1054" creationId="{D1516F7E-4F35-7BBC-6B28-4109B21F00E0}"/>
          </ac:spMkLst>
        </pc:spChg>
        <pc:spChg chg="add mod">
          <ac:chgData name="Haochen Mu" userId="449b27ac-917a-4ef2-b9d8-355ccefdb35c" providerId="ADAL" clId="{4DA5264F-6C69-40F0-8BB5-2154E9DFCEEB}" dt="2025-03-18T13:19:40.182" v="6166" actId="1035"/>
          <ac:spMkLst>
            <pc:docMk/>
            <pc:sldMk cId="3983627321" sldId="258"/>
            <ac:spMk id="1055" creationId="{9B660B3A-D816-B272-52A3-454192E57EEA}"/>
          </ac:spMkLst>
        </pc:spChg>
        <pc:spChg chg="add mod ord">
          <ac:chgData name="Haochen Mu" userId="449b27ac-917a-4ef2-b9d8-355ccefdb35c" providerId="ADAL" clId="{4DA5264F-6C69-40F0-8BB5-2154E9DFCEEB}" dt="2025-03-18T11:54:39.868" v="4196" actId="14100"/>
          <ac:spMkLst>
            <pc:docMk/>
            <pc:sldMk cId="3983627321" sldId="258"/>
            <ac:spMk id="1056" creationId="{142921A2-575D-6240-2DB6-3A2AD45C8AA9}"/>
          </ac:spMkLst>
        </pc:spChg>
        <pc:spChg chg="add del mod">
          <ac:chgData name="Haochen Mu" userId="449b27ac-917a-4ef2-b9d8-355ccefdb35c" providerId="ADAL" clId="{4DA5264F-6C69-40F0-8BB5-2154E9DFCEEB}" dt="2025-03-18T11:50:25.772" v="4142" actId="478"/>
          <ac:spMkLst>
            <pc:docMk/>
            <pc:sldMk cId="3983627321" sldId="258"/>
            <ac:spMk id="1057" creationId="{598FBA4E-1F47-EFBE-1A21-54F276679105}"/>
          </ac:spMkLst>
        </pc:spChg>
        <pc:spChg chg="add mod">
          <ac:chgData name="Haochen Mu" userId="449b27ac-917a-4ef2-b9d8-355ccefdb35c" providerId="ADAL" clId="{4DA5264F-6C69-40F0-8BB5-2154E9DFCEEB}" dt="2025-03-18T11:54:41.959" v="4197" actId="14100"/>
          <ac:spMkLst>
            <pc:docMk/>
            <pc:sldMk cId="3983627321" sldId="258"/>
            <ac:spMk id="1058" creationId="{1BED6D0E-8314-17DE-8136-8CFE60EE6274}"/>
          </ac:spMkLst>
        </pc:spChg>
        <pc:spChg chg="add mod">
          <ac:chgData name="Haochen Mu" userId="449b27ac-917a-4ef2-b9d8-355ccefdb35c" providerId="ADAL" clId="{4DA5264F-6C69-40F0-8BB5-2154E9DFCEEB}" dt="2025-03-18T11:54:49.777" v="4213" actId="1035"/>
          <ac:spMkLst>
            <pc:docMk/>
            <pc:sldMk cId="3983627321" sldId="258"/>
            <ac:spMk id="1059" creationId="{9909B70E-7E71-987D-0450-7DA2EAC66F42}"/>
          </ac:spMkLst>
        </pc:spChg>
        <pc:spChg chg="add mod">
          <ac:chgData name="Haochen Mu" userId="449b27ac-917a-4ef2-b9d8-355ccefdb35c" providerId="ADAL" clId="{4DA5264F-6C69-40F0-8BB5-2154E9DFCEEB}" dt="2025-03-18T12:30:55.436" v="4463" actId="207"/>
          <ac:spMkLst>
            <pc:docMk/>
            <pc:sldMk cId="3983627321" sldId="258"/>
            <ac:spMk id="1060" creationId="{3AAB3421-5472-6F8E-630E-D54FDCD9875A}"/>
          </ac:spMkLst>
        </pc:spChg>
        <pc:spChg chg="mod">
          <ac:chgData name="Haochen Mu" userId="449b27ac-917a-4ef2-b9d8-355ccefdb35c" providerId="ADAL" clId="{4DA5264F-6C69-40F0-8BB5-2154E9DFCEEB}" dt="2025-03-18T12:36:57.136" v="4670"/>
          <ac:spMkLst>
            <pc:docMk/>
            <pc:sldMk cId="3983627321" sldId="258"/>
            <ac:spMk id="1062" creationId="{2F755677-928A-28BF-0009-27DF46A4DE89}"/>
          </ac:spMkLst>
        </pc:spChg>
        <pc:spChg chg="mod">
          <ac:chgData name="Haochen Mu" userId="449b27ac-917a-4ef2-b9d8-355ccefdb35c" providerId="ADAL" clId="{4DA5264F-6C69-40F0-8BB5-2154E9DFCEEB}" dt="2025-03-18T12:37:59.707" v="4698"/>
          <ac:spMkLst>
            <pc:docMk/>
            <pc:sldMk cId="3983627321" sldId="258"/>
            <ac:spMk id="1065" creationId="{24260D02-26CE-554C-5893-04D93F4C1CFC}"/>
          </ac:spMkLst>
        </pc:spChg>
        <pc:spChg chg="add mod">
          <ac:chgData name="Haochen Mu" userId="449b27ac-917a-4ef2-b9d8-355ccefdb35c" providerId="ADAL" clId="{4DA5264F-6C69-40F0-8BB5-2154E9DFCEEB}" dt="2025-03-18T13:16:55.035" v="6092" actId="20577"/>
          <ac:spMkLst>
            <pc:docMk/>
            <pc:sldMk cId="3983627321" sldId="258"/>
            <ac:spMk id="1067" creationId="{97338D59-4625-85A7-5E0E-21D3CFB72BF0}"/>
          </ac:spMkLst>
        </pc:spChg>
        <pc:grpChg chg="del mod">
          <ac:chgData name="Haochen Mu" userId="449b27ac-917a-4ef2-b9d8-355ccefdb35c" providerId="ADAL" clId="{4DA5264F-6C69-40F0-8BB5-2154E9DFCEEB}" dt="2025-03-18T07:39:37.431" v="1967" actId="478"/>
          <ac:grpSpMkLst>
            <pc:docMk/>
            <pc:sldMk cId="3983627321" sldId="258"/>
            <ac:grpSpMk id="6" creationId="{C2C7B822-0AFC-B338-2FFE-DB3F02B8194B}"/>
          </ac:grpSpMkLst>
        </pc:grpChg>
        <pc:grpChg chg="add mod">
          <ac:chgData name="Haochen Mu" userId="449b27ac-917a-4ef2-b9d8-355ccefdb35c" providerId="ADAL" clId="{4DA5264F-6C69-40F0-8BB5-2154E9DFCEEB}" dt="2025-03-18T11:42:15.475" v="3852" actId="1038"/>
          <ac:grpSpMkLst>
            <pc:docMk/>
            <pc:sldMk cId="3983627321" sldId="258"/>
            <ac:grpSpMk id="13" creationId="{EB899AC3-4419-414A-D617-8FD3EBEC1765}"/>
          </ac:grpSpMkLst>
        </pc:grpChg>
        <pc:grpChg chg="add mod">
          <ac:chgData name="Haochen Mu" userId="449b27ac-917a-4ef2-b9d8-355ccefdb35c" providerId="ADAL" clId="{4DA5264F-6C69-40F0-8BB5-2154E9DFCEEB}" dt="2025-03-18T11:42:15.475" v="3852" actId="1038"/>
          <ac:grpSpMkLst>
            <pc:docMk/>
            <pc:sldMk cId="3983627321" sldId="258"/>
            <ac:grpSpMk id="14" creationId="{244C45A0-D830-429D-9A7B-E7FCAF22E8F0}"/>
          </ac:grpSpMkLst>
        </pc:grpChg>
        <pc:grpChg chg="add mod">
          <ac:chgData name="Haochen Mu" userId="449b27ac-917a-4ef2-b9d8-355ccefdb35c" providerId="ADAL" clId="{4DA5264F-6C69-40F0-8BB5-2154E9DFCEEB}" dt="2025-03-18T07:29:29.502" v="1816" actId="164"/>
          <ac:grpSpMkLst>
            <pc:docMk/>
            <pc:sldMk cId="3983627321" sldId="258"/>
            <ac:grpSpMk id="14" creationId="{3E05BE38-2D36-68FC-9C20-90B14329B1FE}"/>
          </ac:grpSpMkLst>
        </pc:grpChg>
        <pc:grpChg chg="add del">
          <ac:chgData name="Haochen Mu" userId="449b27ac-917a-4ef2-b9d8-355ccefdb35c" providerId="ADAL" clId="{4DA5264F-6C69-40F0-8BB5-2154E9DFCEEB}" dt="2025-03-18T07:34:20.191" v="1913" actId="21"/>
          <ac:grpSpMkLst>
            <pc:docMk/>
            <pc:sldMk cId="3983627321" sldId="258"/>
            <ac:grpSpMk id="16" creationId="{376E9C5D-8318-B2DC-C681-25166DD9B1D5}"/>
          </ac:grpSpMkLst>
        </pc:grpChg>
        <pc:grpChg chg="add mod">
          <ac:chgData name="Haochen Mu" userId="449b27ac-917a-4ef2-b9d8-355ccefdb35c" providerId="ADAL" clId="{4DA5264F-6C69-40F0-8BB5-2154E9DFCEEB}" dt="2025-03-18T11:42:15.475" v="3852" actId="1038"/>
          <ac:grpSpMkLst>
            <pc:docMk/>
            <pc:sldMk cId="3983627321" sldId="258"/>
            <ac:grpSpMk id="17" creationId="{0AA60F8D-AAF9-E3E1-572E-182475031FC9}"/>
          </ac:grpSpMkLst>
        </pc:grpChg>
        <pc:grpChg chg="add del mod">
          <ac:chgData name="Haochen Mu" userId="449b27ac-917a-4ef2-b9d8-355ccefdb35c" providerId="ADAL" clId="{4DA5264F-6C69-40F0-8BB5-2154E9DFCEEB}" dt="2025-03-18T10:49:47.892" v="2594" actId="478"/>
          <ac:grpSpMkLst>
            <pc:docMk/>
            <pc:sldMk cId="3983627321" sldId="258"/>
            <ac:grpSpMk id="24" creationId="{4E74E48F-AD20-86B2-4915-8598DF17F38B}"/>
          </ac:grpSpMkLst>
        </pc:grpChg>
        <pc:grpChg chg="add mod">
          <ac:chgData name="Haochen Mu" userId="449b27ac-917a-4ef2-b9d8-355ccefdb35c" providerId="ADAL" clId="{4DA5264F-6C69-40F0-8BB5-2154E9DFCEEB}" dt="2025-03-18T11:42:15.475" v="3852" actId="1038"/>
          <ac:grpSpMkLst>
            <pc:docMk/>
            <pc:sldMk cId="3983627321" sldId="258"/>
            <ac:grpSpMk id="32" creationId="{BE00F11D-C147-E641-A155-1B8479F1C44C}"/>
          </ac:grpSpMkLst>
        </pc:grpChg>
        <pc:grpChg chg="del mod">
          <ac:chgData name="Haochen Mu" userId="449b27ac-917a-4ef2-b9d8-355ccefdb35c" providerId="ADAL" clId="{4DA5264F-6C69-40F0-8BB5-2154E9DFCEEB}" dt="2025-03-18T11:03:22.694" v="2863" actId="478"/>
          <ac:grpSpMkLst>
            <pc:docMk/>
            <pc:sldMk cId="3983627321" sldId="258"/>
            <ac:grpSpMk id="35" creationId="{EA08D17B-F811-9A73-05C5-FF4C404DA9E8}"/>
          </ac:grpSpMkLst>
        </pc:grpChg>
        <pc:grpChg chg="add mod">
          <ac:chgData name="Haochen Mu" userId="449b27ac-917a-4ef2-b9d8-355ccefdb35c" providerId="ADAL" clId="{4DA5264F-6C69-40F0-8BB5-2154E9DFCEEB}" dt="2025-03-18T11:42:15.475" v="3852" actId="1038"/>
          <ac:grpSpMkLst>
            <pc:docMk/>
            <pc:sldMk cId="3983627321" sldId="258"/>
            <ac:grpSpMk id="38" creationId="{239529E6-43B9-98C6-5549-B41A0964F8AC}"/>
          </ac:grpSpMkLst>
        </pc:grpChg>
        <pc:grpChg chg="add del mod">
          <ac:chgData name="Haochen Mu" userId="449b27ac-917a-4ef2-b9d8-355ccefdb35c" providerId="ADAL" clId="{4DA5264F-6C69-40F0-8BB5-2154E9DFCEEB}" dt="2025-03-18T10:36:10.545" v="2239" actId="478"/>
          <ac:grpSpMkLst>
            <pc:docMk/>
            <pc:sldMk cId="3983627321" sldId="258"/>
            <ac:grpSpMk id="41" creationId="{88147B8F-DBDF-D7AF-1C6E-CDFD5EC8D805}"/>
          </ac:grpSpMkLst>
        </pc:grpChg>
        <pc:grpChg chg="del mod">
          <ac:chgData name="Haochen Mu" userId="449b27ac-917a-4ef2-b9d8-355ccefdb35c" providerId="ADAL" clId="{4DA5264F-6C69-40F0-8BB5-2154E9DFCEEB}" dt="2025-03-18T12:36:56.941" v="4669" actId="478"/>
          <ac:grpSpMkLst>
            <pc:docMk/>
            <pc:sldMk cId="3983627321" sldId="258"/>
            <ac:grpSpMk id="44" creationId="{C8B0A452-49CF-D343-9DCC-DD6610D34A6C}"/>
          </ac:grpSpMkLst>
        </pc:grpChg>
        <pc:grpChg chg="del mod">
          <ac:chgData name="Haochen Mu" userId="449b27ac-917a-4ef2-b9d8-355ccefdb35c" providerId="ADAL" clId="{4DA5264F-6C69-40F0-8BB5-2154E9DFCEEB}" dt="2025-03-18T12:37:59.552" v="4697" actId="478"/>
          <ac:grpSpMkLst>
            <pc:docMk/>
            <pc:sldMk cId="3983627321" sldId="258"/>
            <ac:grpSpMk id="50" creationId="{B447D782-A39A-35D9-1C5A-FF6AE0E8024D}"/>
          </ac:grpSpMkLst>
        </pc:grpChg>
        <pc:grpChg chg="add del mod">
          <ac:chgData name="Haochen Mu" userId="449b27ac-917a-4ef2-b9d8-355ccefdb35c" providerId="ADAL" clId="{4DA5264F-6C69-40F0-8BB5-2154E9DFCEEB}" dt="2025-03-18T10:41:42.883" v="2380" actId="478"/>
          <ac:grpSpMkLst>
            <pc:docMk/>
            <pc:sldMk cId="3983627321" sldId="258"/>
            <ac:grpSpMk id="56" creationId="{1700F755-736D-140B-9376-F57AA6C04549}"/>
          </ac:grpSpMkLst>
        </pc:grpChg>
        <pc:grpChg chg="del mod">
          <ac:chgData name="Haochen Mu" userId="449b27ac-917a-4ef2-b9d8-355ccefdb35c" providerId="ADAL" clId="{4DA5264F-6C69-40F0-8BB5-2154E9DFCEEB}" dt="2025-03-18T07:39:34.126" v="1966" actId="478"/>
          <ac:grpSpMkLst>
            <pc:docMk/>
            <pc:sldMk cId="3983627321" sldId="258"/>
            <ac:grpSpMk id="61" creationId="{8187B91C-4BE6-1F69-B39C-D4EC56A8A5C7}"/>
          </ac:grpSpMkLst>
        </pc:grpChg>
        <pc:grpChg chg="add mod">
          <ac:chgData name="Haochen Mu" userId="449b27ac-917a-4ef2-b9d8-355ccefdb35c" providerId="ADAL" clId="{4DA5264F-6C69-40F0-8BB5-2154E9DFCEEB}" dt="2025-03-18T10:57:32.837" v="2819" actId="164"/>
          <ac:grpSpMkLst>
            <pc:docMk/>
            <pc:sldMk cId="3983627321" sldId="258"/>
            <ac:grpSpMk id="1027" creationId="{875F502D-F9D6-243D-3ECE-A405FC6A6FCB}"/>
          </ac:grpSpMkLst>
        </pc:grpChg>
        <pc:grpChg chg="add mod">
          <ac:chgData name="Haochen Mu" userId="449b27ac-917a-4ef2-b9d8-355ccefdb35c" providerId="ADAL" clId="{4DA5264F-6C69-40F0-8BB5-2154E9DFCEEB}" dt="2025-03-18T10:57:35.864" v="2820" actId="164"/>
          <ac:grpSpMkLst>
            <pc:docMk/>
            <pc:sldMk cId="3983627321" sldId="258"/>
            <ac:grpSpMk id="1031" creationId="{BA215298-9CC9-3EA7-CF16-5B557AFFF171}"/>
          </ac:grpSpMkLst>
        </pc:grpChg>
        <pc:grpChg chg="add mod">
          <ac:chgData name="Haochen Mu" userId="449b27ac-917a-4ef2-b9d8-355ccefdb35c" providerId="ADAL" clId="{4DA5264F-6C69-40F0-8BB5-2154E9DFCEEB}" dt="2025-03-18T12:44:13.490" v="4929" actId="1076"/>
          <ac:grpSpMkLst>
            <pc:docMk/>
            <pc:sldMk cId="3983627321" sldId="258"/>
            <ac:grpSpMk id="1040" creationId="{92C59F9D-F478-D7B0-3B1C-36E042E95D78}"/>
          </ac:grpSpMkLst>
        </pc:grpChg>
        <pc:grpChg chg="add mod">
          <ac:chgData name="Haochen Mu" userId="449b27ac-917a-4ef2-b9d8-355ccefdb35c" providerId="ADAL" clId="{4DA5264F-6C69-40F0-8BB5-2154E9DFCEEB}" dt="2025-03-18T12:44:17.608" v="4930" actId="1076"/>
          <ac:grpSpMkLst>
            <pc:docMk/>
            <pc:sldMk cId="3983627321" sldId="258"/>
            <ac:grpSpMk id="1041" creationId="{3C4395B6-E5BA-CD54-1DCB-EE84F76829EE}"/>
          </ac:grpSpMkLst>
        </pc:grpChg>
        <pc:grpChg chg="add mod">
          <ac:chgData name="Haochen Mu" userId="449b27ac-917a-4ef2-b9d8-355ccefdb35c" providerId="ADAL" clId="{4DA5264F-6C69-40F0-8BB5-2154E9DFCEEB}" dt="2025-03-18T11:03:22.901" v="2864"/>
          <ac:grpSpMkLst>
            <pc:docMk/>
            <pc:sldMk cId="3983627321" sldId="258"/>
            <ac:grpSpMk id="1042" creationId="{7A90C863-7479-888F-795B-A633F5DD01B5}"/>
          </ac:grpSpMkLst>
        </pc:grpChg>
        <pc:grpChg chg="add mod">
          <ac:chgData name="Haochen Mu" userId="449b27ac-917a-4ef2-b9d8-355ccefdb35c" providerId="ADAL" clId="{4DA5264F-6C69-40F0-8BB5-2154E9DFCEEB}" dt="2025-03-18T13:19:40.182" v="6166" actId="1035"/>
          <ac:grpSpMkLst>
            <pc:docMk/>
            <pc:sldMk cId="3983627321" sldId="258"/>
            <ac:grpSpMk id="1050" creationId="{55C1956E-2FCF-F356-6444-90EB3D9BA170}"/>
          </ac:grpSpMkLst>
        </pc:grpChg>
        <pc:grpChg chg="add mod">
          <ac:chgData name="Haochen Mu" userId="449b27ac-917a-4ef2-b9d8-355ccefdb35c" providerId="ADAL" clId="{4DA5264F-6C69-40F0-8BB5-2154E9DFCEEB}" dt="2025-03-18T12:36:57.136" v="4670"/>
          <ac:grpSpMkLst>
            <pc:docMk/>
            <pc:sldMk cId="3983627321" sldId="258"/>
            <ac:grpSpMk id="1061" creationId="{2C26AEA2-733B-D5BA-CCB7-46CE932A0484}"/>
          </ac:grpSpMkLst>
        </pc:grpChg>
        <pc:grpChg chg="add mod">
          <ac:chgData name="Haochen Mu" userId="449b27ac-917a-4ef2-b9d8-355ccefdb35c" providerId="ADAL" clId="{4DA5264F-6C69-40F0-8BB5-2154E9DFCEEB}" dt="2025-03-18T12:37:59.707" v="4698"/>
          <ac:grpSpMkLst>
            <pc:docMk/>
            <pc:sldMk cId="3983627321" sldId="258"/>
            <ac:grpSpMk id="1064" creationId="{2037B4E1-2E62-6BB7-B18D-B69CAE9849E2}"/>
          </ac:grpSpMkLst>
        </pc:grpChg>
        <pc:graphicFrameChg chg="del">
          <ac:chgData name="Haochen Mu" userId="449b27ac-917a-4ef2-b9d8-355ccefdb35c" providerId="ADAL" clId="{4DA5264F-6C69-40F0-8BB5-2154E9DFCEEB}" dt="2025-03-18T07:39:44.908" v="1968" actId="478"/>
          <ac:graphicFrameMkLst>
            <pc:docMk/>
            <pc:sldMk cId="3983627321" sldId="258"/>
            <ac:graphicFrameMk id="17" creationId="{4259215D-39CC-3269-8B04-A1E4BF0E3C09}"/>
          </ac:graphicFrameMkLst>
        </pc:graphicFrameChg>
        <pc:graphicFrameChg chg="del topLvl">
          <ac:chgData name="Haochen Mu" userId="449b27ac-917a-4ef2-b9d8-355ccefdb35c" providerId="ADAL" clId="{4DA5264F-6C69-40F0-8BB5-2154E9DFCEEB}" dt="2025-03-18T07:39:34.126" v="1966" actId="478"/>
          <ac:graphicFrameMkLst>
            <pc:docMk/>
            <pc:sldMk cId="3983627321" sldId="258"/>
            <ac:graphicFrameMk id="60" creationId="{5CA0D955-63B5-DD2F-0941-6D431DF0F702}"/>
          </ac:graphicFrameMkLst>
        </pc:graphicFrameChg>
        <pc:picChg chg="mod topLvl">
          <ac:chgData name="Haochen Mu" userId="449b27ac-917a-4ef2-b9d8-355ccefdb35c" providerId="ADAL" clId="{4DA5264F-6C69-40F0-8BB5-2154E9DFCEEB}" dt="2025-03-18T07:44:07.695" v="1973"/>
          <ac:picMkLst>
            <pc:docMk/>
            <pc:sldMk cId="3983627321" sldId="258"/>
            <ac:picMk id="15" creationId="{401CF55D-6D04-DA96-85ED-F61747CFB8B5}"/>
          </ac:picMkLst>
        </pc:picChg>
        <pc:picChg chg="add mod">
          <ac:chgData name="Haochen Mu" userId="449b27ac-917a-4ef2-b9d8-355ccefdb35c" providerId="ADAL" clId="{4DA5264F-6C69-40F0-8BB5-2154E9DFCEEB}" dt="2025-03-18T07:38:56.033" v="1963" actId="164"/>
          <ac:picMkLst>
            <pc:docMk/>
            <pc:sldMk cId="3983627321" sldId="258"/>
            <ac:picMk id="23" creationId="{29EBCFA6-7AC6-8284-B083-78E43298B3BF}"/>
          </ac:picMkLst>
        </pc:picChg>
        <pc:picChg chg="mod">
          <ac:chgData name="Haochen Mu" userId="449b27ac-917a-4ef2-b9d8-355ccefdb35c" providerId="ADAL" clId="{4DA5264F-6C69-40F0-8BB5-2154E9DFCEEB}" dt="2025-03-18T07:30:37.553" v="1845" actId="207"/>
          <ac:picMkLst>
            <pc:docMk/>
            <pc:sldMk cId="3983627321" sldId="258"/>
            <ac:picMk id="34" creationId="{84031601-5BB8-0C45-B175-F8E522902879}"/>
          </ac:picMkLst>
        </pc:picChg>
        <pc:picChg chg="add mod ord">
          <ac:chgData name="Haochen Mu" userId="449b27ac-917a-4ef2-b9d8-355ccefdb35c" providerId="ADAL" clId="{4DA5264F-6C69-40F0-8BB5-2154E9DFCEEB}" dt="2025-03-18T10:41:13.721" v="2370" actId="164"/>
          <ac:picMkLst>
            <pc:docMk/>
            <pc:sldMk cId="3983627321" sldId="258"/>
            <ac:picMk id="54" creationId="{0CE3C2B6-C3E1-1B62-4D44-114E3A24DECB}"/>
          </ac:picMkLst>
        </pc:picChg>
        <pc:picChg chg="add del">
          <ac:chgData name="Haochen Mu" userId="449b27ac-917a-4ef2-b9d8-355ccefdb35c" providerId="ADAL" clId="{4DA5264F-6C69-40F0-8BB5-2154E9DFCEEB}" dt="2025-03-18T10:41:42.488" v="2379" actId="478"/>
          <ac:picMkLst>
            <pc:docMk/>
            <pc:sldMk cId="3983627321" sldId="258"/>
            <ac:picMk id="57" creationId="{76673C38-65E6-065D-D7AF-A09B35246C73}"/>
          </ac:picMkLst>
        </pc:picChg>
        <pc:picChg chg="add del mod">
          <ac:chgData name="Haochen Mu" userId="449b27ac-917a-4ef2-b9d8-355ccefdb35c" providerId="ADAL" clId="{4DA5264F-6C69-40F0-8BB5-2154E9DFCEEB}" dt="2025-03-18T10:30:58.292" v="2129" actId="478"/>
          <ac:picMkLst>
            <pc:docMk/>
            <pc:sldMk cId="3983627321" sldId="258"/>
            <ac:picMk id="1026" creationId="{B7E8163C-CABB-94F8-5FBC-CD478BCEA014}"/>
          </ac:picMkLst>
        </pc:picChg>
        <pc:picChg chg="del mod">
          <ac:chgData name="Haochen Mu" userId="449b27ac-917a-4ef2-b9d8-355ccefdb35c" providerId="ADAL" clId="{4DA5264F-6C69-40F0-8BB5-2154E9DFCEEB}" dt="2025-03-18T10:56:03.265" v="2775" actId="478"/>
          <ac:picMkLst>
            <pc:docMk/>
            <pc:sldMk cId="3983627321" sldId="258"/>
            <ac:picMk id="1030" creationId="{C2B4BC32-BE71-8271-2531-CFBC0D27AF78}"/>
          </ac:picMkLst>
        </pc:picChg>
        <pc:picChg chg="del mod">
          <ac:chgData name="Haochen Mu" userId="449b27ac-917a-4ef2-b9d8-355ccefdb35c" providerId="ADAL" clId="{4DA5264F-6C69-40F0-8BB5-2154E9DFCEEB}" dt="2025-03-18T10:57:01.730" v="2797" actId="478"/>
          <ac:picMkLst>
            <pc:docMk/>
            <pc:sldMk cId="3983627321" sldId="258"/>
            <ac:picMk id="1034" creationId="{119CCA2B-B797-93DA-7E87-9D24C9AC1BE1}"/>
          </ac:picMkLst>
        </pc:picChg>
        <pc:picChg chg="add mod">
          <ac:chgData name="Haochen Mu" userId="449b27ac-917a-4ef2-b9d8-355ccefdb35c" providerId="ADAL" clId="{4DA5264F-6C69-40F0-8BB5-2154E9DFCEEB}" dt="2025-03-18T11:27:02.658" v="3528"/>
          <ac:picMkLst>
            <pc:docMk/>
            <pc:sldMk cId="3983627321" sldId="258"/>
            <ac:picMk id="1037" creationId="{0DFF4091-6957-AE8F-4E7A-18DB04E101DD}"/>
          </ac:picMkLst>
        </pc:picChg>
        <pc:picChg chg="add mod">
          <ac:chgData name="Haochen Mu" userId="449b27ac-917a-4ef2-b9d8-355ccefdb35c" providerId="ADAL" clId="{4DA5264F-6C69-40F0-8BB5-2154E9DFCEEB}" dt="2025-03-18T11:11:24.949" v="3086"/>
          <ac:picMkLst>
            <pc:docMk/>
            <pc:sldMk cId="3983627321" sldId="258"/>
            <ac:picMk id="1039" creationId="{6A823550-F592-F52A-3D77-1E09C9188AB2}"/>
          </ac:picMkLst>
        </pc:picChg>
        <pc:picChg chg="mod">
          <ac:chgData name="Haochen Mu" userId="449b27ac-917a-4ef2-b9d8-355ccefdb35c" providerId="ADAL" clId="{4DA5264F-6C69-40F0-8BB5-2154E9DFCEEB}" dt="2025-03-18T11:03:22.901" v="2864"/>
          <ac:picMkLst>
            <pc:docMk/>
            <pc:sldMk cId="3983627321" sldId="258"/>
            <ac:picMk id="1044" creationId="{BCE8619E-D3AF-10C4-A631-CE2FC3688008}"/>
          </ac:picMkLst>
        </pc:picChg>
        <pc:picChg chg="mod">
          <ac:chgData name="Haochen Mu" userId="449b27ac-917a-4ef2-b9d8-355ccefdb35c" providerId="ADAL" clId="{4DA5264F-6C69-40F0-8BB5-2154E9DFCEEB}" dt="2025-03-18T12:36:57.136" v="4670"/>
          <ac:picMkLst>
            <pc:docMk/>
            <pc:sldMk cId="3983627321" sldId="258"/>
            <ac:picMk id="1063" creationId="{A54FC3FB-52DE-D58D-5253-E7058F7DE593}"/>
          </ac:picMkLst>
        </pc:picChg>
        <pc:picChg chg="mod">
          <ac:chgData name="Haochen Mu" userId="449b27ac-917a-4ef2-b9d8-355ccefdb35c" providerId="ADAL" clId="{4DA5264F-6C69-40F0-8BB5-2154E9DFCEEB}" dt="2025-03-18T12:37:59.707" v="4698"/>
          <ac:picMkLst>
            <pc:docMk/>
            <pc:sldMk cId="3983627321" sldId="258"/>
            <ac:picMk id="1066" creationId="{7C421FCC-A192-0F36-4A4C-C521F7892305}"/>
          </ac:picMkLst>
        </pc:picChg>
        <pc:cxnChg chg="add mod ord">
          <ac:chgData name="Haochen Mu" userId="449b27ac-917a-4ef2-b9d8-355ccefdb35c" providerId="ADAL" clId="{4DA5264F-6C69-40F0-8BB5-2154E9DFCEEB}" dt="2025-03-18T12:46:34.702" v="5036" actId="1037"/>
          <ac:cxnSpMkLst>
            <pc:docMk/>
            <pc:sldMk cId="3983627321" sldId="258"/>
            <ac:cxnSpMk id="10" creationId="{D8AF489F-51CC-EFBA-DCCB-C47B8C4BE85F}"/>
          </ac:cxnSpMkLst>
        </pc:cxnChg>
        <pc:cxnChg chg="del">
          <ac:chgData name="Haochen Mu" userId="449b27ac-917a-4ef2-b9d8-355ccefdb35c" providerId="ADAL" clId="{4DA5264F-6C69-40F0-8BB5-2154E9DFCEEB}" dt="2025-03-18T07:30:24.145" v="1842" actId="478"/>
          <ac:cxnSpMkLst>
            <pc:docMk/>
            <pc:sldMk cId="3983627321" sldId="258"/>
            <ac:cxnSpMk id="12" creationId="{9BA4D207-0611-FB00-9432-2A87D155DD6E}"/>
          </ac:cxnSpMkLst>
        </pc:cxnChg>
        <pc:cxnChg chg="add del mod">
          <ac:chgData name="Haochen Mu" userId="449b27ac-917a-4ef2-b9d8-355ccefdb35c" providerId="ADAL" clId="{4DA5264F-6C69-40F0-8BB5-2154E9DFCEEB}" dt="2025-03-18T10:44:56.278" v="2452" actId="478"/>
          <ac:cxnSpMkLst>
            <pc:docMk/>
            <pc:sldMk cId="3983627321" sldId="258"/>
            <ac:cxnSpMk id="60" creationId="{29A263C6-1CDD-BD82-6F88-9D3A15624FA5}"/>
          </ac:cxnSpMkLst>
        </pc:cxnChg>
        <pc:cxnChg chg="add del mod">
          <ac:chgData name="Haochen Mu" userId="449b27ac-917a-4ef2-b9d8-355ccefdb35c" providerId="ADAL" clId="{4DA5264F-6C69-40F0-8BB5-2154E9DFCEEB}" dt="2025-03-18T10:44:56.899" v="2453" actId="478"/>
          <ac:cxnSpMkLst>
            <pc:docMk/>
            <pc:sldMk cId="3983627321" sldId="258"/>
            <ac:cxnSpMk id="62" creationId="{11379FCE-CF20-39EF-812E-5D4E6B632D13}"/>
          </ac:cxnSpMkLst>
        </pc:cxnChg>
        <pc:cxnChg chg="add del mod">
          <ac:chgData name="Haochen Mu" userId="449b27ac-917a-4ef2-b9d8-355ccefdb35c" providerId="ADAL" clId="{4DA5264F-6C69-40F0-8BB5-2154E9DFCEEB}" dt="2025-03-18T10:46:56.102" v="2494" actId="478"/>
          <ac:cxnSpMkLst>
            <pc:docMk/>
            <pc:sldMk cId="3983627321" sldId="258"/>
            <ac:cxnSpMk id="63" creationId="{2D701BCB-D7B7-F2A1-B984-578E61457384}"/>
          </ac:cxnSpMkLst>
        </pc:cxnChg>
        <pc:cxnChg chg="add del mod">
          <ac:chgData name="Haochen Mu" userId="449b27ac-917a-4ef2-b9d8-355ccefdb35c" providerId="ADAL" clId="{4DA5264F-6C69-40F0-8BB5-2154E9DFCEEB}" dt="2025-03-18T10:45:24.637" v="2475" actId="478"/>
          <ac:cxnSpMkLst>
            <pc:docMk/>
            <pc:sldMk cId="3983627321" sldId="258"/>
            <ac:cxnSpMk id="1024" creationId="{F21B254E-A397-7D67-FA0F-172F8CB8DF8D}"/>
          </ac:cxnSpMkLst>
        </pc:cxnChg>
      </pc:sldChg>
      <pc:sldChg chg="addSp delSp modSp add del mod modAnim">
        <pc:chgData name="Haochen Mu" userId="449b27ac-917a-4ef2-b9d8-355ccefdb35c" providerId="ADAL" clId="{4DA5264F-6C69-40F0-8BB5-2154E9DFCEEB}" dt="2025-03-18T11:26:37.088" v="3526" actId="47"/>
        <pc:sldMkLst>
          <pc:docMk/>
          <pc:sldMk cId="1250791865" sldId="259"/>
        </pc:sldMkLst>
        <pc:spChg chg="add del mod">
          <ac:chgData name="Haochen Mu" userId="449b27ac-917a-4ef2-b9d8-355ccefdb35c" providerId="ADAL" clId="{4DA5264F-6C69-40F0-8BB5-2154E9DFCEEB}" dt="2025-03-18T10:48:40.032" v="2546" actId="478"/>
          <ac:spMkLst>
            <pc:docMk/>
            <pc:sldMk cId="1250791865" sldId="259"/>
            <ac:spMk id="5" creationId="{557FA256-1923-A251-F850-6B81CF05DF93}"/>
          </ac:spMkLst>
        </pc:spChg>
        <pc:spChg chg="del mod">
          <ac:chgData name="Haochen Mu" userId="449b27ac-917a-4ef2-b9d8-355ccefdb35c" providerId="ADAL" clId="{4DA5264F-6C69-40F0-8BB5-2154E9DFCEEB}" dt="2025-03-18T11:10:30.796" v="3070" actId="478"/>
          <ac:spMkLst>
            <pc:docMk/>
            <pc:sldMk cId="1250791865" sldId="259"/>
            <ac:spMk id="7" creationId="{DACAD80B-82F7-5424-67C6-6E3661A362FE}"/>
          </ac:spMkLst>
        </pc:spChg>
        <pc:spChg chg="del">
          <ac:chgData name="Haochen Mu" userId="449b27ac-917a-4ef2-b9d8-355ccefdb35c" providerId="ADAL" clId="{4DA5264F-6C69-40F0-8BB5-2154E9DFCEEB}" dt="2025-03-18T10:49:52.872" v="2597" actId="478"/>
          <ac:spMkLst>
            <pc:docMk/>
            <pc:sldMk cId="1250791865" sldId="259"/>
            <ac:spMk id="8" creationId="{5350B00C-E3BE-15B2-C2A2-CF99F1A53B85}"/>
          </ac:spMkLst>
        </pc:spChg>
        <pc:spChg chg="mod">
          <ac:chgData name="Haochen Mu" userId="449b27ac-917a-4ef2-b9d8-355ccefdb35c" providerId="ADAL" clId="{4DA5264F-6C69-40F0-8BB5-2154E9DFCEEB}" dt="2025-03-18T11:03:04.075" v="2861" actId="1076"/>
          <ac:spMkLst>
            <pc:docMk/>
            <pc:sldMk cId="1250791865" sldId="259"/>
            <ac:spMk id="11" creationId="{5A24836B-603C-8D4C-CE86-E9E9DA187839}"/>
          </ac:spMkLst>
        </pc:spChg>
        <pc:spChg chg="mod">
          <ac:chgData name="Haochen Mu" userId="449b27ac-917a-4ef2-b9d8-355ccefdb35c" providerId="ADAL" clId="{4DA5264F-6C69-40F0-8BB5-2154E9DFCEEB}" dt="2025-03-18T10:49:42.440" v="2593" actId="14100"/>
          <ac:spMkLst>
            <pc:docMk/>
            <pc:sldMk cId="1250791865" sldId="259"/>
            <ac:spMk id="18" creationId="{090163ED-B05F-355E-399D-ED4FEA379A93}"/>
          </ac:spMkLst>
        </pc:spChg>
        <pc:spChg chg="mod">
          <ac:chgData name="Haochen Mu" userId="449b27ac-917a-4ef2-b9d8-355ccefdb35c" providerId="ADAL" clId="{4DA5264F-6C69-40F0-8BB5-2154E9DFCEEB}" dt="2025-03-18T10:48:29.502" v="2540" actId="20577"/>
          <ac:spMkLst>
            <pc:docMk/>
            <pc:sldMk cId="1250791865" sldId="259"/>
            <ac:spMk id="19" creationId="{3355BD2E-557B-E6DC-C183-24EC207A36C9}"/>
          </ac:spMkLst>
        </pc:spChg>
        <pc:spChg chg="mod">
          <ac:chgData name="Haochen Mu" userId="449b27ac-917a-4ef2-b9d8-355ccefdb35c" providerId="ADAL" clId="{4DA5264F-6C69-40F0-8BB5-2154E9DFCEEB}" dt="2025-03-18T10:49:27.504" v="2591" actId="207"/>
          <ac:spMkLst>
            <pc:docMk/>
            <pc:sldMk cId="1250791865" sldId="259"/>
            <ac:spMk id="26" creationId="{2914FD09-A849-7B0B-3000-364DB8FEF75E}"/>
          </ac:spMkLst>
        </pc:spChg>
        <pc:spChg chg="mod">
          <ac:chgData name="Haochen Mu" userId="449b27ac-917a-4ef2-b9d8-355ccefdb35c" providerId="ADAL" clId="{4DA5264F-6C69-40F0-8BB5-2154E9DFCEEB}" dt="2025-03-18T10:59:36.061" v="2843" actId="20577"/>
          <ac:spMkLst>
            <pc:docMk/>
            <pc:sldMk cId="1250791865" sldId="259"/>
            <ac:spMk id="28" creationId="{9BEAE44E-84D1-B9CF-5766-7EC84A116BB5}"/>
          </ac:spMkLst>
        </pc:spChg>
        <pc:spChg chg="del">
          <ac:chgData name="Haochen Mu" userId="449b27ac-917a-4ef2-b9d8-355ccefdb35c" providerId="ADAL" clId="{4DA5264F-6C69-40F0-8BB5-2154E9DFCEEB}" dt="2025-03-18T10:49:51.297" v="2596" actId="478"/>
          <ac:spMkLst>
            <pc:docMk/>
            <pc:sldMk cId="1250791865" sldId="259"/>
            <ac:spMk id="29" creationId="{EEA4D48B-792F-831B-629F-70733AE9A9A7}"/>
          </ac:spMkLst>
        </pc:spChg>
        <pc:spChg chg="del">
          <ac:chgData name="Haochen Mu" userId="449b27ac-917a-4ef2-b9d8-355ccefdb35c" providerId="ADAL" clId="{4DA5264F-6C69-40F0-8BB5-2154E9DFCEEB}" dt="2025-03-18T10:49:52.872" v="2597" actId="478"/>
          <ac:spMkLst>
            <pc:docMk/>
            <pc:sldMk cId="1250791865" sldId="259"/>
            <ac:spMk id="30" creationId="{E41E1C32-28F4-BB4B-AF56-36122855C974}"/>
          </ac:spMkLst>
        </pc:spChg>
        <pc:spChg chg="mod">
          <ac:chgData name="Haochen Mu" userId="449b27ac-917a-4ef2-b9d8-355ccefdb35c" providerId="ADAL" clId="{4DA5264F-6C69-40F0-8BB5-2154E9DFCEEB}" dt="2025-03-18T11:03:02.300" v="2859"/>
          <ac:spMkLst>
            <pc:docMk/>
            <pc:sldMk cId="1250791865" sldId="259"/>
            <ac:spMk id="31" creationId="{32501152-C9B0-9F4F-0BFC-DC2596E6EEC0}"/>
          </ac:spMkLst>
        </pc:spChg>
        <pc:spChg chg="mod">
          <ac:chgData name="Haochen Mu" userId="449b27ac-917a-4ef2-b9d8-355ccefdb35c" providerId="ADAL" clId="{4DA5264F-6C69-40F0-8BB5-2154E9DFCEEB}" dt="2025-03-18T10:49:07.060" v="2589" actId="6549"/>
          <ac:spMkLst>
            <pc:docMk/>
            <pc:sldMk cId="1250791865" sldId="259"/>
            <ac:spMk id="41" creationId="{A439BB51-6459-3FD2-0954-C44F54049F88}"/>
          </ac:spMkLst>
        </pc:spChg>
        <pc:spChg chg="del">
          <ac:chgData name="Haochen Mu" userId="449b27ac-917a-4ef2-b9d8-355ccefdb35c" providerId="ADAL" clId="{4DA5264F-6C69-40F0-8BB5-2154E9DFCEEB}" dt="2025-03-18T10:49:52.872" v="2597" actId="478"/>
          <ac:spMkLst>
            <pc:docMk/>
            <pc:sldMk cId="1250791865" sldId="259"/>
            <ac:spMk id="48" creationId="{27E82C50-12B1-EF32-7D01-22744982B7C0}"/>
          </ac:spMkLst>
        </pc:spChg>
        <pc:spChg chg="del">
          <ac:chgData name="Haochen Mu" userId="449b27ac-917a-4ef2-b9d8-355ccefdb35c" providerId="ADAL" clId="{4DA5264F-6C69-40F0-8BB5-2154E9DFCEEB}" dt="2025-03-18T10:49:52.872" v="2597" actId="478"/>
          <ac:spMkLst>
            <pc:docMk/>
            <pc:sldMk cId="1250791865" sldId="259"/>
            <ac:spMk id="51" creationId="{ABDB558A-0634-DB71-F930-863E7EDCF882}"/>
          </ac:spMkLst>
        </pc:spChg>
        <pc:spChg chg="del">
          <ac:chgData name="Haochen Mu" userId="449b27ac-917a-4ef2-b9d8-355ccefdb35c" providerId="ADAL" clId="{4DA5264F-6C69-40F0-8BB5-2154E9DFCEEB}" dt="2025-03-18T10:49:52.872" v="2597" actId="478"/>
          <ac:spMkLst>
            <pc:docMk/>
            <pc:sldMk cId="1250791865" sldId="259"/>
            <ac:spMk id="52" creationId="{41FD97E1-B61C-5818-C2EF-69237F2F6475}"/>
          </ac:spMkLst>
        </pc:spChg>
        <pc:spChg chg="del">
          <ac:chgData name="Haochen Mu" userId="449b27ac-917a-4ef2-b9d8-355ccefdb35c" providerId="ADAL" clId="{4DA5264F-6C69-40F0-8BB5-2154E9DFCEEB}" dt="2025-03-18T10:49:52.872" v="2597" actId="478"/>
          <ac:spMkLst>
            <pc:docMk/>
            <pc:sldMk cId="1250791865" sldId="259"/>
            <ac:spMk id="53" creationId="{3DC86360-71DD-CD25-F25A-695968F316EA}"/>
          </ac:spMkLst>
        </pc:spChg>
        <pc:spChg chg="add mod">
          <ac:chgData name="Haochen Mu" userId="449b27ac-917a-4ef2-b9d8-355ccefdb35c" providerId="ADAL" clId="{4DA5264F-6C69-40F0-8BB5-2154E9DFCEEB}" dt="2025-03-18T11:00:14.204" v="2844"/>
          <ac:spMkLst>
            <pc:docMk/>
            <pc:sldMk cId="1250791865" sldId="259"/>
            <ac:spMk id="54" creationId="{BC57DE03-DB2B-1D7B-3D0E-80E2D083D805}"/>
          </ac:spMkLst>
        </pc:spChg>
        <pc:spChg chg="mod">
          <ac:chgData name="Haochen Mu" userId="449b27ac-917a-4ef2-b9d8-355ccefdb35c" providerId="ADAL" clId="{4DA5264F-6C69-40F0-8BB5-2154E9DFCEEB}" dt="2025-03-18T10:51:54.189" v="2658"/>
          <ac:spMkLst>
            <pc:docMk/>
            <pc:sldMk cId="1250791865" sldId="259"/>
            <ac:spMk id="57" creationId="{6FD01155-DEC8-33F5-3F57-EFE51D84E7A0}"/>
          </ac:spMkLst>
        </pc:spChg>
        <pc:spChg chg="del">
          <ac:chgData name="Haochen Mu" userId="449b27ac-917a-4ef2-b9d8-355ccefdb35c" providerId="ADAL" clId="{4DA5264F-6C69-40F0-8BB5-2154E9DFCEEB}" dt="2025-03-18T10:49:52.872" v="2597" actId="478"/>
          <ac:spMkLst>
            <pc:docMk/>
            <pc:sldMk cId="1250791865" sldId="259"/>
            <ac:spMk id="58" creationId="{FF3CD671-8979-93BA-0144-651C45327E81}"/>
          </ac:spMkLst>
        </pc:spChg>
        <pc:spChg chg="mod">
          <ac:chgData name="Haochen Mu" userId="449b27ac-917a-4ef2-b9d8-355ccefdb35c" providerId="ADAL" clId="{4DA5264F-6C69-40F0-8BB5-2154E9DFCEEB}" dt="2025-03-18T10:51:54.189" v="2658"/>
          <ac:spMkLst>
            <pc:docMk/>
            <pc:sldMk cId="1250791865" sldId="259"/>
            <ac:spMk id="59" creationId="{B4A1B68D-96E3-BCE4-F850-DA4996449909}"/>
          </ac:spMkLst>
        </pc:spChg>
        <pc:spChg chg="add del mod">
          <ac:chgData name="Haochen Mu" userId="449b27ac-917a-4ef2-b9d8-355ccefdb35c" providerId="ADAL" clId="{4DA5264F-6C69-40F0-8BB5-2154E9DFCEEB}" dt="2025-03-18T10:53:27.403" v="2699" actId="478"/>
          <ac:spMkLst>
            <pc:docMk/>
            <pc:sldMk cId="1250791865" sldId="259"/>
            <ac:spMk id="61" creationId="{ECF7A270-7815-1684-F8BD-01424E0C138A}"/>
          </ac:spMkLst>
        </pc:spChg>
        <pc:spChg chg="add mod">
          <ac:chgData name="Haochen Mu" userId="449b27ac-917a-4ef2-b9d8-355ccefdb35c" providerId="ADAL" clId="{4DA5264F-6C69-40F0-8BB5-2154E9DFCEEB}" dt="2025-03-18T11:13:10.576" v="3118" actId="1076"/>
          <ac:spMkLst>
            <pc:docMk/>
            <pc:sldMk cId="1250791865" sldId="259"/>
            <ac:spMk id="62" creationId="{D223AE7A-D09B-1D48-77AB-D4AC383DF7BC}"/>
          </ac:spMkLst>
        </pc:spChg>
        <pc:spChg chg="add mod">
          <ac:chgData name="Haochen Mu" userId="449b27ac-917a-4ef2-b9d8-355ccefdb35c" providerId="ADAL" clId="{4DA5264F-6C69-40F0-8BB5-2154E9DFCEEB}" dt="2025-03-18T11:00:58.587" v="2848" actId="164"/>
          <ac:spMkLst>
            <pc:docMk/>
            <pc:sldMk cId="1250791865" sldId="259"/>
            <ac:spMk id="63" creationId="{13D2CDE1-F5F6-39EE-EA77-FAAF9E5D3524}"/>
          </ac:spMkLst>
        </pc:spChg>
        <pc:spChg chg="del">
          <ac:chgData name="Haochen Mu" userId="449b27ac-917a-4ef2-b9d8-355ccefdb35c" providerId="ADAL" clId="{4DA5264F-6C69-40F0-8BB5-2154E9DFCEEB}" dt="2025-03-18T10:49:52.872" v="2597" actId="478"/>
          <ac:spMkLst>
            <pc:docMk/>
            <pc:sldMk cId="1250791865" sldId="259"/>
            <ac:spMk id="1025" creationId="{60B6CB3B-0A1C-F71A-A311-475657B330D5}"/>
          </ac:spMkLst>
        </pc:spChg>
        <pc:spChg chg="add mod">
          <ac:chgData name="Haochen Mu" userId="449b27ac-917a-4ef2-b9d8-355ccefdb35c" providerId="ADAL" clId="{4DA5264F-6C69-40F0-8BB5-2154E9DFCEEB}" dt="2025-03-18T11:13:03.029" v="3113" actId="164"/>
          <ac:spMkLst>
            <pc:docMk/>
            <pc:sldMk cId="1250791865" sldId="259"/>
            <ac:spMk id="1027" creationId="{3093518D-CFE5-8B9B-FB7B-EC630FBEEB70}"/>
          </ac:spMkLst>
        </pc:spChg>
        <pc:spChg chg="add mod">
          <ac:chgData name="Haochen Mu" userId="449b27ac-917a-4ef2-b9d8-355ccefdb35c" providerId="ADAL" clId="{4DA5264F-6C69-40F0-8BB5-2154E9DFCEEB}" dt="2025-03-18T11:13:06.707" v="3114" actId="164"/>
          <ac:spMkLst>
            <pc:docMk/>
            <pc:sldMk cId="1250791865" sldId="259"/>
            <ac:spMk id="1030" creationId="{ACA392E2-8932-4481-9411-77F5D9444DC0}"/>
          </ac:spMkLst>
        </pc:spChg>
        <pc:spChg chg="add del mod">
          <ac:chgData name="Haochen Mu" userId="449b27ac-917a-4ef2-b9d8-355ccefdb35c" providerId="ADAL" clId="{4DA5264F-6C69-40F0-8BB5-2154E9DFCEEB}" dt="2025-03-18T11:12:59.277" v="3112" actId="478"/>
          <ac:spMkLst>
            <pc:docMk/>
            <pc:sldMk cId="1250791865" sldId="259"/>
            <ac:spMk id="1033" creationId="{020ED373-D67C-9A82-B91F-3A2AA6E88838}"/>
          </ac:spMkLst>
        </pc:spChg>
        <pc:spChg chg="add del mod">
          <ac:chgData name="Haochen Mu" userId="449b27ac-917a-4ef2-b9d8-355ccefdb35c" providerId="ADAL" clId="{4DA5264F-6C69-40F0-8BB5-2154E9DFCEEB}" dt="2025-03-18T11:12:17.949" v="3091" actId="478"/>
          <ac:spMkLst>
            <pc:docMk/>
            <pc:sldMk cId="1250791865" sldId="259"/>
            <ac:spMk id="1035" creationId="{9EEB0D37-94D9-D524-E26B-EE598970B8C7}"/>
          </ac:spMkLst>
        </pc:spChg>
        <pc:spChg chg="add mod ord">
          <ac:chgData name="Haochen Mu" userId="449b27ac-917a-4ef2-b9d8-355ccefdb35c" providerId="ADAL" clId="{4DA5264F-6C69-40F0-8BB5-2154E9DFCEEB}" dt="2025-03-18T11:10:32.371" v="3072" actId="167"/>
          <ac:spMkLst>
            <pc:docMk/>
            <pc:sldMk cId="1250791865" sldId="259"/>
            <ac:spMk id="1036" creationId="{F573835E-6846-18C3-A3B6-A08617796CE4}"/>
          </ac:spMkLst>
        </pc:spChg>
        <pc:spChg chg="add mod">
          <ac:chgData name="Haochen Mu" userId="449b27ac-917a-4ef2-b9d8-355ccefdb35c" providerId="ADAL" clId="{4DA5264F-6C69-40F0-8BB5-2154E9DFCEEB}" dt="2025-03-18T11:12:42.644" v="3108" actId="14100"/>
          <ac:spMkLst>
            <pc:docMk/>
            <pc:sldMk cId="1250791865" sldId="259"/>
            <ac:spMk id="1037" creationId="{CEFCB45F-1C8B-D056-43F1-AA8249B6C670}"/>
          </ac:spMkLst>
        </pc:spChg>
        <pc:spChg chg="add del mod">
          <ac:chgData name="Haochen Mu" userId="449b27ac-917a-4ef2-b9d8-355ccefdb35c" providerId="ADAL" clId="{4DA5264F-6C69-40F0-8BB5-2154E9DFCEEB}" dt="2025-03-18T11:12:36.756" v="3107" actId="478"/>
          <ac:spMkLst>
            <pc:docMk/>
            <pc:sldMk cId="1250791865" sldId="259"/>
            <ac:spMk id="1038" creationId="{409C9997-BA1B-BEDB-0F24-C11AD4D81666}"/>
          </ac:spMkLst>
        </pc:spChg>
        <pc:spChg chg="mod">
          <ac:chgData name="Haochen Mu" userId="449b27ac-917a-4ef2-b9d8-355ccefdb35c" providerId="ADAL" clId="{4DA5264F-6C69-40F0-8BB5-2154E9DFCEEB}" dt="2025-03-18T11:13:25.759" v="3127" actId="20577"/>
          <ac:spMkLst>
            <pc:docMk/>
            <pc:sldMk cId="1250791865" sldId="259"/>
            <ac:spMk id="1043" creationId="{6E464617-BA28-D8D6-4489-FE110506B8E6}"/>
          </ac:spMkLst>
        </pc:spChg>
        <pc:spChg chg="mod">
          <ac:chgData name="Haochen Mu" userId="449b27ac-917a-4ef2-b9d8-355ccefdb35c" providerId="ADAL" clId="{4DA5264F-6C69-40F0-8BB5-2154E9DFCEEB}" dt="2025-03-18T11:13:29.142" v="3137" actId="20577"/>
          <ac:spMkLst>
            <pc:docMk/>
            <pc:sldMk cId="1250791865" sldId="259"/>
            <ac:spMk id="1046" creationId="{99EA2604-BD22-DCF7-1994-E6EC6E972A1F}"/>
          </ac:spMkLst>
        </pc:spChg>
        <pc:spChg chg="add mod">
          <ac:chgData name="Haochen Mu" userId="449b27ac-917a-4ef2-b9d8-355ccefdb35c" providerId="ADAL" clId="{4DA5264F-6C69-40F0-8BB5-2154E9DFCEEB}" dt="2025-03-18T11:23:50.783" v="3474" actId="207"/>
          <ac:spMkLst>
            <pc:docMk/>
            <pc:sldMk cId="1250791865" sldId="259"/>
            <ac:spMk id="1047" creationId="{AE663FDB-1585-6505-9086-A1EA47F83774}"/>
          </ac:spMkLst>
        </pc:spChg>
        <pc:spChg chg="add mod">
          <ac:chgData name="Haochen Mu" userId="449b27ac-917a-4ef2-b9d8-355ccefdb35c" providerId="ADAL" clId="{4DA5264F-6C69-40F0-8BB5-2154E9DFCEEB}" dt="2025-03-18T11:23:42.002" v="3472" actId="207"/>
          <ac:spMkLst>
            <pc:docMk/>
            <pc:sldMk cId="1250791865" sldId="259"/>
            <ac:spMk id="1048" creationId="{14CE989F-03C5-1C46-B5FB-EFFBA038C75C}"/>
          </ac:spMkLst>
        </pc:spChg>
        <pc:spChg chg="add mod">
          <ac:chgData name="Haochen Mu" userId="449b27ac-917a-4ef2-b9d8-355ccefdb35c" providerId="ADAL" clId="{4DA5264F-6C69-40F0-8BB5-2154E9DFCEEB}" dt="2025-03-18T11:23:42.002" v="3472" actId="207"/>
          <ac:spMkLst>
            <pc:docMk/>
            <pc:sldMk cId="1250791865" sldId="259"/>
            <ac:spMk id="1049" creationId="{65DD3B30-FC72-858B-5B17-C6373D7DC385}"/>
          </ac:spMkLst>
        </pc:spChg>
        <pc:spChg chg="add mod">
          <ac:chgData name="Haochen Mu" userId="449b27ac-917a-4ef2-b9d8-355ccefdb35c" providerId="ADAL" clId="{4DA5264F-6C69-40F0-8BB5-2154E9DFCEEB}" dt="2025-03-18T11:23:42.002" v="3472" actId="207"/>
          <ac:spMkLst>
            <pc:docMk/>
            <pc:sldMk cId="1250791865" sldId="259"/>
            <ac:spMk id="1050" creationId="{5B9383B8-4A0D-852A-31AB-48E017AD4F7E}"/>
          </ac:spMkLst>
        </pc:spChg>
        <pc:spChg chg="add mod">
          <ac:chgData name="Haochen Mu" userId="449b27ac-917a-4ef2-b9d8-355ccefdb35c" providerId="ADAL" clId="{4DA5264F-6C69-40F0-8BB5-2154E9DFCEEB}" dt="2025-03-18T11:22:00.807" v="3471" actId="14100"/>
          <ac:spMkLst>
            <pc:docMk/>
            <pc:sldMk cId="1250791865" sldId="259"/>
            <ac:spMk id="1051" creationId="{9F9EAEFE-8318-D3B7-54F9-748DFD487B28}"/>
          </ac:spMkLst>
        </pc:spChg>
        <pc:spChg chg="add mod">
          <ac:chgData name="Haochen Mu" userId="449b27ac-917a-4ef2-b9d8-355ccefdb35c" providerId="ADAL" clId="{4DA5264F-6C69-40F0-8BB5-2154E9DFCEEB}" dt="2025-03-18T11:20:41.271" v="3453" actId="207"/>
          <ac:spMkLst>
            <pc:docMk/>
            <pc:sldMk cId="1250791865" sldId="259"/>
            <ac:spMk id="1052" creationId="{7A85AE7F-4C94-6F04-4F88-6452CDAA66A9}"/>
          </ac:spMkLst>
        </pc:spChg>
        <pc:grpChg chg="del">
          <ac:chgData name="Haochen Mu" userId="449b27ac-917a-4ef2-b9d8-355ccefdb35c" providerId="ADAL" clId="{4DA5264F-6C69-40F0-8BB5-2154E9DFCEEB}" dt="2025-03-18T10:49:52.872" v="2597" actId="478"/>
          <ac:grpSpMkLst>
            <pc:docMk/>
            <pc:sldMk cId="1250791865" sldId="259"/>
            <ac:grpSpMk id="14" creationId="{852C4E90-22A1-5C0E-7EEC-CADF360658BF}"/>
          </ac:grpSpMkLst>
        </pc:grpChg>
        <pc:grpChg chg="del">
          <ac:chgData name="Haochen Mu" userId="449b27ac-917a-4ef2-b9d8-355ccefdb35c" providerId="ADAL" clId="{4DA5264F-6C69-40F0-8BB5-2154E9DFCEEB}" dt="2025-03-18T10:49:52.872" v="2597" actId="478"/>
          <ac:grpSpMkLst>
            <pc:docMk/>
            <pc:sldMk cId="1250791865" sldId="259"/>
            <ac:grpSpMk id="17" creationId="{3F4FE2AA-4934-1969-B7CE-3D17475A76F6}"/>
          </ac:grpSpMkLst>
        </pc:grpChg>
        <pc:grpChg chg="del">
          <ac:chgData name="Haochen Mu" userId="449b27ac-917a-4ef2-b9d8-355ccefdb35c" providerId="ADAL" clId="{4DA5264F-6C69-40F0-8BB5-2154E9DFCEEB}" dt="2025-03-18T10:49:55.359" v="2599" actId="478"/>
          <ac:grpSpMkLst>
            <pc:docMk/>
            <pc:sldMk cId="1250791865" sldId="259"/>
            <ac:grpSpMk id="24" creationId="{3DC13026-A617-C61A-EAED-359E8415722D}"/>
          </ac:grpSpMkLst>
        </pc:grpChg>
        <pc:grpChg chg="add del mod">
          <ac:chgData name="Haochen Mu" userId="449b27ac-917a-4ef2-b9d8-355ccefdb35c" providerId="ADAL" clId="{4DA5264F-6C69-40F0-8BB5-2154E9DFCEEB}" dt="2025-03-18T10:49:53.826" v="2598" actId="478"/>
          <ac:grpSpMkLst>
            <pc:docMk/>
            <pc:sldMk cId="1250791865" sldId="259"/>
            <ac:grpSpMk id="25" creationId="{948FDB4C-E34C-DFFA-7582-9FCAA2A715C2}"/>
          </ac:grpSpMkLst>
        </pc:grpChg>
        <pc:grpChg chg="add mod">
          <ac:chgData name="Haochen Mu" userId="449b27ac-917a-4ef2-b9d8-355ccefdb35c" providerId="ADAL" clId="{4DA5264F-6C69-40F0-8BB5-2154E9DFCEEB}" dt="2025-03-18T11:00:58.587" v="2848" actId="164"/>
          <ac:grpSpMkLst>
            <pc:docMk/>
            <pc:sldMk cId="1250791865" sldId="259"/>
            <ac:grpSpMk id="55" creationId="{B57438E9-F541-65E5-EA23-C9A007BA2EC1}"/>
          </ac:grpSpMkLst>
        </pc:grpChg>
        <pc:grpChg chg="add del mod">
          <ac:chgData name="Haochen Mu" userId="449b27ac-917a-4ef2-b9d8-355ccefdb35c" providerId="ADAL" clId="{4DA5264F-6C69-40F0-8BB5-2154E9DFCEEB}" dt="2025-03-18T10:51:59.750" v="2663" actId="478"/>
          <ac:grpSpMkLst>
            <pc:docMk/>
            <pc:sldMk cId="1250791865" sldId="259"/>
            <ac:grpSpMk id="56" creationId="{6C68CAFE-7D15-C9AC-D96B-2874299DAC11}"/>
          </ac:grpSpMkLst>
        </pc:grpChg>
        <pc:grpChg chg="add mod">
          <ac:chgData name="Haochen Mu" userId="449b27ac-917a-4ef2-b9d8-355ccefdb35c" providerId="ADAL" clId="{4DA5264F-6C69-40F0-8BB5-2154E9DFCEEB}" dt="2025-03-18T11:00:58.587" v="2848" actId="164"/>
          <ac:grpSpMkLst>
            <pc:docMk/>
            <pc:sldMk cId="1250791865" sldId="259"/>
            <ac:grpSpMk id="1024" creationId="{48A55AFB-6E6D-A26A-FE9C-4B42DDABCF79}"/>
          </ac:grpSpMkLst>
        </pc:grpChg>
        <pc:grpChg chg="add del mod">
          <ac:chgData name="Haochen Mu" userId="449b27ac-917a-4ef2-b9d8-355ccefdb35c" providerId="ADAL" clId="{4DA5264F-6C69-40F0-8BB5-2154E9DFCEEB}" dt="2025-03-18T11:17:01.713" v="3210" actId="478"/>
          <ac:grpSpMkLst>
            <pc:docMk/>
            <pc:sldMk cId="1250791865" sldId="259"/>
            <ac:grpSpMk id="1039" creationId="{F32E550C-885C-0F97-24BA-716A8D38F4A7}"/>
          </ac:grpSpMkLst>
        </pc:grpChg>
        <pc:grpChg chg="add del mod">
          <ac:chgData name="Haochen Mu" userId="449b27ac-917a-4ef2-b9d8-355ccefdb35c" providerId="ADAL" clId="{4DA5264F-6C69-40F0-8BB5-2154E9DFCEEB}" dt="2025-03-18T11:13:07.586" v="3115" actId="478"/>
          <ac:grpSpMkLst>
            <pc:docMk/>
            <pc:sldMk cId="1250791865" sldId="259"/>
            <ac:grpSpMk id="1040" creationId="{01351507-C24E-C856-F165-09F1BBC4352B}"/>
          </ac:grpSpMkLst>
        </pc:grpChg>
        <pc:grpChg chg="add del mod">
          <ac:chgData name="Haochen Mu" userId="449b27ac-917a-4ef2-b9d8-355ccefdb35c" providerId="ADAL" clId="{4DA5264F-6C69-40F0-8BB5-2154E9DFCEEB}" dt="2025-03-18T11:17:02.351" v="3211" actId="478"/>
          <ac:grpSpMkLst>
            <pc:docMk/>
            <pc:sldMk cId="1250791865" sldId="259"/>
            <ac:grpSpMk id="1041" creationId="{4135FC70-210C-3E46-3A7E-06A7FE7B8DB7}"/>
          </ac:grpSpMkLst>
        </pc:grpChg>
        <pc:grpChg chg="add del mod">
          <ac:chgData name="Haochen Mu" userId="449b27ac-917a-4ef2-b9d8-355ccefdb35c" providerId="ADAL" clId="{4DA5264F-6C69-40F0-8BB5-2154E9DFCEEB}" dt="2025-03-18T11:17:03.510" v="3212" actId="478"/>
          <ac:grpSpMkLst>
            <pc:docMk/>
            <pc:sldMk cId="1250791865" sldId="259"/>
            <ac:grpSpMk id="1044" creationId="{E19CBDE8-D8FB-FC98-50C9-C4592877FB89}"/>
          </ac:grpSpMkLst>
        </pc:grpChg>
        <pc:picChg chg="mod">
          <ac:chgData name="Haochen Mu" userId="449b27ac-917a-4ef2-b9d8-355ccefdb35c" providerId="ADAL" clId="{4DA5264F-6C69-40F0-8BB5-2154E9DFCEEB}" dt="2025-03-18T11:03:09.313" v="2862"/>
          <ac:picMkLst>
            <pc:docMk/>
            <pc:sldMk cId="1250791865" sldId="259"/>
            <ac:picMk id="34" creationId="{A7A153BC-4005-0481-C133-955E2729219A}"/>
          </ac:picMkLst>
        </pc:picChg>
        <pc:picChg chg="mod">
          <ac:chgData name="Haochen Mu" userId="449b27ac-917a-4ef2-b9d8-355ccefdb35c" providerId="ADAL" clId="{4DA5264F-6C69-40F0-8BB5-2154E9DFCEEB}" dt="2025-03-18T10:48:41.440" v="2547"/>
          <ac:picMkLst>
            <pc:docMk/>
            <pc:sldMk cId="1250791865" sldId="259"/>
            <ac:picMk id="42" creationId="{C3EC6F31-8502-22D2-A844-23C8CAD7B04F}"/>
          </ac:picMkLst>
        </pc:picChg>
        <pc:picChg chg="add mod">
          <ac:chgData name="Haochen Mu" userId="449b27ac-917a-4ef2-b9d8-355ccefdb35c" providerId="ADAL" clId="{4DA5264F-6C69-40F0-8BB5-2154E9DFCEEB}" dt="2025-03-18T11:00:23.383" v="2846"/>
          <ac:picMkLst>
            <pc:docMk/>
            <pc:sldMk cId="1250791865" sldId="259"/>
            <ac:picMk id="47" creationId="{1FD49EB7-3FB5-4383-56E7-4757330CB836}"/>
          </ac:picMkLst>
        </pc:picChg>
        <pc:picChg chg="mod">
          <ac:chgData name="Haochen Mu" userId="449b27ac-917a-4ef2-b9d8-355ccefdb35c" providerId="ADAL" clId="{4DA5264F-6C69-40F0-8BB5-2154E9DFCEEB}" dt="2025-03-18T10:51:54.189" v="2658"/>
          <ac:picMkLst>
            <pc:docMk/>
            <pc:sldMk cId="1250791865" sldId="259"/>
            <ac:picMk id="60" creationId="{2F0649A2-83A1-15A0-1FF8-A953E79925B7}"/>
          </ac:picMkLst>
        </pc:picChg>
        <pc:picChg chg="add del mod">
          <ac:chgData name="Haochen Mu" userId="449b27ac-917a-4ef2-b9d8-355ccefdb35c" providerId="ADAL" clId="{4DA5264F-6C69-40F0-8BB5-2154E9DFCEEB}" dt="2025-03-18T11:09:43.742" v="3058" actId="478"/>
          <ac:picMkLst>
            <pc:docMk/>
            <pc:sldMk cId="1250791865" sldId="259"/>
            <ac:picMk id="1028" creationId="{CC44F7C2-8123-F96C-D646-F576CED0F1E3}"/>
          </ac:picMkLst>
        </pc:picChg>
        <pc:picChg chg="add del mod">
          <ac:chgData name="Haochen Mu" userId="449b27ac-917a-4ef2-b9d8-355ccefdb35c" providerId="ADAL" clId="{4DA5264F-6C69-40F0-8BB5-2154E9DFCEEB}" dt="2025-03-18T11:09:45.660" v="3059" actId="478"/>
          <ac:picMkLst>
            <pc:docMk/>
            <pc:sldMk cId="1250791865" sldId="259"/>
            <ac:picMk id="1031" creationId="{FB5EA797-8259-AEBB-97B7-3A0396ECA465}"/>
          </ac:picMkLst>
        </pc:picChg>
        <pc:picChg chg="add mod">
          <ac:chgData name="Haochen Mu" userId="449b27ac-917a-4ef2-b9d8-355ccefdb35c" providerId="ADAL" clId="{4DA5264F-6C69-40F0-8BB5-2154E9DFCEEB}" dt="2025-03-18T11:20:37.233" v="3445" actId="207"/>
          <ac:picMkLst>
            <pc:docMk/>
            <pc:sldMk cId="1250791865" sldId="259"/>
            <ac:picMk id="1054" creationId="{4DCD8F90-F94C-35EE-B306-6E8DD316964C}"/>
          </ac:picMkLst>
        </pc:picChg>
        <pc:picChg chg="add mod">
          <ac:chgData name="Haochen Mu" userId="449b27ac-917a-4ef2-b9d8-355ccefdb35c" providerId="ADAL" clId="{4DA5264F-6C69-40F0-8BB5-2154E9DFCEEB}" dt="2025-03-18T11:24:52.225" v="3482" actId="1036"/>
          <ac:picMkLst>
            <pc:docMk/>
            <pc:sldMk cId="1250791865" sldId="259"/>
            <ac:picMk id="1056" creationId="{FB4CF6A3-8F75-D749-5CA7-02891C79B64D}"/>
          </ac:picMkLst>
        </pc:picChg>
        <pc:cxnChg chg="add mod">
          <ac:chgData name="Haochen Mu" userId="449b27ac-917a-4ef2-b9d8-355ccefdb35c" providerId="ADAL" clId="{4DA5264F-6C69-40F0-8BB5-2154E9DFCEEB}" dt="2025-03-18T11:13:03.029" v="3113" actId="164"/>
          <ac:cxnSpMkLst>
            <pc:docMk/>
            <pc:sldMk cId="1250791865" sldId="259"/>
            <ac:cxnSpMk id="1026" creationId="{D55E410D-1C5B-8EA2-D81D-D65FF81B9D9E}"/>
          </ac:cxnSpMkLst>
        </pc:cxnChg>
        <pc:cxnChg chg="add mod">
          <ac:chgData name="Haochen Mu" userId="449b27ac-917a-4ef2-b9d8-355ccefdb35c" providerId="ADAL" clId="{4DA5264F-6C69-40F0-8BB5-2154E9DFCEEB}" dt="2025-03-18T11:13:06.707" v="3114" actId="164"/>
          <ac:cxnSpMkLst>
            <pc:docMk/>
            <pc:sldMk cId="1250791865" sldId="259"/>
            <ac:cxnSpMk id="1029" creationId="{C7FE10C6-4525-D072-E3FF-FF62FF5FE687}"/>
          </ac:cxnSpMkLst>
        </pc:cxnChg>
        <pc:cxnChg chg="add del mod">
          <ac:chgData name="Haochen Mu" userId="449b27ac-917a-4ef2-b9d8-355ccefdb35c" providerId="ADAL" clId="{4DA5264F-6C69-40F0-8BB5-2154E9DFCEEB}" dt="2025-03-18T11:12:56.375" v="3111" actId="478"/>
          <ac:cxnSpMkLst>
            <pc:docMk/>
            <pc:sldMk cId="1250791865" sldId="259"/>
            <ac:cxnSpMk id="1032" creationId="{0AEB061C-D271-450E-7690-BE8FA0808C3F}"/>
          </ac:cxnSpMkLst>
        </pc:cxnChg>
        <pc:cxnChg chg="add del mod">
          <ac:chgData name="Haochen Mu" userId="449b27ac-917a-4ef2-b9d8-355ccefdb35c" providerId="ADAL" clId="{4DA5264F-6C69-40F0-8BB5-2154E9DFCEEB}" dt="2025-03-18T11:12:16.944" v="3090" actId="478"/>
          <ac:cxnSpMkLst>
            <pc:docMk/>
            <pc:sldMk cId="1250791865" sldId="259"/>
            <ac:cxnSpMk id="1034" creationId="{7045C2A3-97E2-6433-C01B-1CBEC8C27EDC}"/>
          </ac:cxnSpMkLst>
        </pc:cxnChg>
        <pc:cxnChg chg="mod">
          <ac:chgData name="Haochen Mu" userId="449b27ac-917a-4ef2-b9d8-355ccefdb35c" providerId="ADAL" clId="{4DA5264F-6C69-40F0-8BB5-2154E9DFCEEB}" dt="2025-03-18T11:13:09.457" v="3116"/>
          <ac:cxnSpMkLst>
            <pc:docMk/>
            <pc:sldMk cId="1250791865" sldId="259"/>
            <ac:cxnSpMk id="1042" creationId="{CAA54223-641A-514B-816C-70FAB24762D1}"/>
          </ac:cxnSpMkLst>
        </pc:cxnChg>
        <pc:cxnChg chg="mod">
          <ac:chgData name="Haochen Mu" userId="449b27ac-917a-4ef2-b9d8-355ccefdb35c" providerId="ADAL" clId="{4DA5264F-6C69-40F0-8BB5-2154E9DFCEEB}" dt="2025-03-18T11:13:16.676" v="3120"/>
          <ac:cxnSpMkLst>
            <pc:docMk/>
            <pc:sldMk cId="1250791865" sldId="259"/>
            <ac:cxnSpMk id="1045" creationId="{D96F4100-D55E-C86D-6EB8-A4371A9E2DD4}"/>
          </ac:cxnSpMkLst>
        </pc:cxnChg>
      </pc:sldChg>
      <pc:sldChg chg="addSp delSp modSp add mod modAnim">
        <pc:chgData name="Haochen Mu" userId="449b27ac-917a-4ef2-b9d8-355ccefdb35c" providerId="ADAL" clId="{4DA5264F-6C69-40F0-8BB5-2154E9DFCEEB}" dt="2025-03-18T13:28:14.413" v="6457" actId="478"/>
        <pc:sldMkLst>
          <pc:docMk/>
          <pc:sldMk cId="1714361728" sldId="260"/>
        </pc:sldMkLst>
        <pc:spChg chg="add del mod">
          <ac:chgData name="Haochen Mu" userId="449b27ac-917a-4ef2-b9d8-355ccefdb35c" providerId="ADAL" clId="{4DA5264F-6C69-40F0-8BB5-2154E9DFCEEB}" dt="2025-03-18T11:04:17.671" v="2896" actId="478"/>
          <ac:spMkLst>
            <pc:docMk/>
            <pc:sldMk cId="1714361728" sldId="260"/>
            <ac:spMk id="5" creationId="{482FA71D-B6C2-C76B-6E61-D6DDD6A6A390}"/>
          </ac:spMkLst>
        </pc:spChg>
        <pc:spChg chg="add del mod">
          <ac:chgData name="Haochen Mu" userId="449b27ac-917a-4ef2-b9d8-355ccefdb35c" providerId="ADAL" clId="{4DA5264F-6C69-40F0-8BB5-2154E9DFCEEB}" dt="2025-03-18T11:05:36.842" v="2923" actId="478"/>
          <ac:spMkLst>
            <pc:docMk/>
            <pc:sldMk cId="1714361728" sldId="260"/>
            <ac:spMk id="6" creationId="{555C3F33-54E1-EECE-5EDD-0B4BE3774FE0}"/>
          </ac:spMkLst>
        </pc:spChg>
        <pc:spChg chg="del">
          <ac:chgData name="Haochen Mu" userId="449b27ac-917a-4ef2-b9d8-355ccefdb35c" providerId="ADAL" clId="{4DA5264F-6C69-40F0-8BB5-2154E9DFCEEB}" dt="2025-03-18T13:28:14.413" v="6457" actId="478"/>
          <ac:spMkLst>
            <pc:docMk/>
            <pc:sldMk cId="1714361728" sldId="260"/>
            <ac:spMk id="7" creationId="{A92C1A15-500B-A8BE-E47E-8526EF4EA65C}"/>
          </ac:spMkLst>
        </pc:spChg>
        <pc:spChg chg="add mod ord">
          <ac:chgData name="Haochen Mu" userId="449b27ac-917a-4ef2-b9d8-355ccefdb35c" providerId="ADAL" clId="{4DA5264F-6C69-40F0-8BB5-2154E9DFCEEB}" dt="2025-03-18T12:33:14.869" v="4517" actId="1076"/>
          <ac:spMkLst>
            <pc:docMk/>
            <pc:sldMk cId="1714361728" sldId="260"/>
            <ac:spMk id="8" creationId="{945E6E25-6AB1-7034-190A-516D52867578}"/>
          </ac:spMkLst>
        </pc:spChg>
        <pc:spChg chg="add mod">
          <ac:chgData name="Haochen Mu" userId="449b27ac-917a-4ef2-b9d8-355ccefdb35c" providerId="ADAL" clId="{4DA5264F-6C69-40F0-8BB5-2154E9DFCEEB}" dt="2025-03-18T11:11:46.647" v="3088" actId="20577"/>
          <ac:spMkLst>
            <pc:docMk/>
            <pc:sldMk cId="1714361728" sldId="260"/>
            <ac:spMk id="9" creationId="{17D43C4A-2A49-5607-9CAC-7A08FB2B5BA7}"/>
          </ac:spMkLst>
        </pc:spChg>
        <pc:spChg chg="add mod">
          <ac:chgData name="Haochen Mu" userId="449b27ac-917a-4ef2-b9d8-355ccefdb35c" providerId="ADAL" clId="{4DA5264F-6C69-40F0-8BB5-2154E9DFCEEB}" dt="2025-03-18T12:33:22.217" v="4518" actId="207"/>
          <ac:spMkLst>
            <pc:docMk/>
            <pc:sldMk cId="1714361728" sldId="260"/>
            <ac:spMk id="14" creationId="{727F471C-CD6F-012E-2C8E-985365E48434}"/>
          </ac:spMkLst>
        </pc:spChg>
        <pc:spChg chg="mod">
          <ac:chgData name="Haochen Mu" userId="449b27ac-917a-4ef2-b9d8-355ccefdb35c" providerId="ADAL" clId="{4DA5264F-6C69-40F0-8BB5-2154E9DFCEEB}" dt="2025-03-18T12:36:50.806" v="4666"/>
          <ac:spMkLst>
            <pc:docMk/>
            <pc:sldMk cId="1714361728" sldId="260"/>
            <ac:spMk id="18" creationId="{CBECDD4F-F6DC-3D1C-B53E-718C8B13F8D8}"/>
          </ac:spMkLst>
        </pc:spChg>
        <pc:spChg chg="mod">
          <ac:chgData name="Haochen Mu" userId="449b27ac-917a-4ef2-b9d8-355ccefdb35c" providerId="ADAL" clId="{4DA5264F-6C69-40F0-8BB5-2154E9DFCEEB}" dt="2025-03-18T12:37:54.710" v="4694"/>
          <ac:spMkLst>
            <pc:docMk/>
            <pc:sldMk cId="1714361728" sldId="260"/>
            <ac:spMk id="22" creationId="{22D71062-B153-FF43-CEBA-4E8A7572701C}"/>
          </ac:spMkLst>
        </pc:spChg>
        <pc:spChg chg="mod">
          <ac:chgData name="Haochen Mu" userId="449b27ac-917a-4ef2-b9d8-355ccefdb35c" providerId="ADAL" clId="{4DA5264F-6C69-40F0-8BB5-2154E9DFCEEB}" dt="2025-03-18T11:30:54.371" v="3623" actId="20577"/>
          <ac:spMkLst>
            <pc:docMk/>
            <pc:sldMk cId="1714361728" sldId="260"/>
            <ac:spMk id="28" creationId="{D9064D40-C94E-45A3-BBE5-6635C9E7C533}"/>
          </ac:spMkLst>
        </pc:spChg>
        <pc:spChg chg="mod">
          <ac:chgData name="Haochen Mu" userId="449b27ac-917a-4ef2-b9d8-355ccefdb35c" providerId="ADAL" clId="{4DA5264F-6C69-40F0-8BB5-2154E9DFCEEB}" dt="2025-03-18T11:03:32.111" v="2879" actId="20577"/>
          <ac:spMkLst>
            <pc:docMk/>
            <pc:sldMk cId="1714361728" sldId="260"/>
            <ac:spMk id="54" creationId="{F986E197-C108-7799-8E4B-5101400F6810}"/>
          </ac:spMkLst>
        </pc:spChg>
        <pc:spChg chg="mod">
          <ac:chgData name="Haochen Mu" userId="449b27ac-917a-4ef2-b9d8-355ccefdb35c" providerId="ADAL" clId="{4DA5264F-6C69-40F0-8BB5-2154E9DFCEEB}" dt="2025-03-18T11:08:16.172" v="3027" actId="1076"/>
          <ac:spMkLst>
            <pc:docMk/>
            <pc:sldMk cId="1714361728" sldId="260"/>
            <ac:spMk id="62" creationId="{319116B5-1C3C-71FF-E0F5-E566FD445CF7}"/>
          </ac:spMkLst>
        </pc:spChg>
        <pc:spChg chg="mod">
          <ac:chgData name="Haochen Mu" userId="449b27ac-917a-4ef2-b9d8-355ccefdb35c" providerId="ADAL" clId="{4DA5264F-6C69-40F0-8BB5-2154E9DFCEEB}" dt="2025-03-18T11:03:48.536" v="2889" actId="207"/>
          <ac:spMkLst>
            <pc:docMk/>
            <pc:sldMk cId="1714361728" sldId="260"/>
            <ac:spMk id="63" creationId="{522209C8-D48C-151C-96E8-28F48453F84A}"/>
          </ac:spMkLst>
        </pc:spChg>
        <pc:grpChg chg="add mod">
          <ac:chgData name="Haochen Mu" userId="449b27ac-917a-4ef2-b9d8-355ccefdb35c" providerId="ADAL" clId="{4DA5264F-6C69-40F0-8BB5-2154E9DFCEEB}" dt="2025-03-18T11:11:10.241" v="3084" actId="1038"/>
          <ac:grpSpMkLst>
            <pc:docMk/>
            <pc:sldMk cId="1714361728" sldId="260"/>
            <ac:grpSpMk id="13" creationId="{CB1BDED3-011D-E13E-A2D3-20F900C7B27A}"/>
          </ac:grpSpMkLst>
        </pc:grpChg>
        <pc:grpChg chg="add mod">
          <ac:chgData name="Haochen Mu" userId="449b27ac-917a-4ef2-b9d8-355ccefdb35c" providerId="ADAL" clId="{4DA5264F-6C69-40F0-8BB5-2154E9DFCEEB}" dt="2025-03-18T12:36:50.806" v="4666"/>
          <ac:grpSpMkLst>
            <pc:docMk/>
            <pc:sldMk cId="1714361728" sldId="260"/>
            <ac:grpSpMk id="17" creationId="{AB36B21A-CF38-346F-B9FE-75A97E9EECE9}"/>
          </ac:grpSpMkLst>
        </pc:grpChg>
        <pc:grpChg chg="add mod">
          <ac:chgData name="Haochen Mu" userId="449b27ac-917a-4ef2-b9d8-355ccefdb35c" providerId="ADAL" clId="{4DA5264F-6C69-40F0-8BB5-2154E9DFCEEB}" dt="2025-03-18T12:37:54.710" v="4694"/>
          <ac:grpSpMkLst>
            <pc:docMk/>
            <pc:sldMk cId="1714361728" sldId="260"/>
            <ac:grpSpMk id="21" creationId="{A28B8358-592C-C7A6-3215-608C888382FB}"/>
          </ac:grpSpMkLst>
        </pc:grpChg>
        <pc:grpChg chg="del">
          <ac:chgData name="Haochen Mu" userId="449b27ac-917a-4ef2-b9d8-355ccefdb35c" providerId="ADAL" clId="{4DA5264F-6C69-40F0-8BB5-2154E9DFCEEB}" dt="2025-03-18T12:36:50.608" v="4665" actId="478"/>
          <ac:grpSpMkLst>
            <pc:docMk/>
            <pc:sldMk cId="1714361728" sldId="260"/>
            <ac:grpSpMk id="44" creationId="{ECE722AB-4571-E471-F83D-EBDF11344A1E}"/>
          </ac:grpSpMkLst>
        </pc:grpChg>
        <pc:grpChg chg="del">
          <ac:chgData name="Haochen Mu" userId="449b27ac-917a-4ef2-b9d8-355ccefdb35c" providerId="ADAL" clId="{4DA5264F-6C69-40F0-8BB5-2154E9DFCEEB}" dt="2025-03-18T12:37:54.522" v="4693" actId="478"/>
          <ac:grpSpMkLst>
            <pc:docMk/>
            <pc:sldMk cId="1714361728" sldId="260"/>
            <ac:grpSpMk id="50" creationId="{B0E49415-479C-BCD5-0237-07D3B5C8B752}"/>
          </ac:grpSpMkLst>
        </pc:grpChg>
        <pc:grpChg chg="mod">
          <ac:chgData name="Haochen Mu" userId="449b27ac-917a-4ef2-b9d8-355ccefdb35c" providerId="ADAL" clId="{4DA5264F-6C69-40F0-8BB5-2154E9DFCEEB}" dt="2025-03-18T11:51:30.519" v="4176" actId="1035"/>
          <ac:grpSpMkLst>
            <pc:docMk/>
            <pc:sldMk cId="1714361728" sldId="260"/>
            <ac:grpSpMk id="1024" creationId="{619B435C-DEBB-B5ED-650F-9FE52DFCBC22}"/>
          </ac:grpSpMkLst>
        </pc:grpChg>
        <pc:picChg chg="add mod">
          <ac:chgData name="Haochen Mu" userId="449b27ac-917a-4ef2-b9d8-355ccefdb35c" providerId="ADAL" clId="{4DA5264F-6C69-40F0-8BB5-2154E9DFCEEB}" dt="2025-03-18T11:05:33.850" v="2922" actId="1076"/>
          <ac:picMkLst>
            <pc:docMk/>
            <pc:sldMk cId="1714361728" sldId="260"/>
            <ac:picMk id="4" creationId="{2DB885C7-C942-907D-0121-249A6A633C75}"/>
          </ac:picMkLst>
        </pc:picChg>
        <pc:picChg chg="add mod">
          <ac:chgData name="Haochen Mu" userId="449b27ac-917a-4ef2-b9d8-355ccefdb35c" providerId="ADAL" clId="{4DA5264F-6C69-40F0-8BB5-2154E9DFCEEB}" dt="2025-03-18T11:10:51.389" v="3076" actId="207"/>
          <ac:picMkLst>
            <pc:docMk/>
            <pc:sldMk cId="1714361728" sldId="260"/>
            <ac:picMk id="12" creationId="{1160F02B-011E-46F3-F324-0229599BF5F8}"/>
          </ac:picMkLst>
        </pc:picChg>
        <pc:picChg chg="mod">
          <ac:chgData name="Haochen Mu" userId="449b27ac-917a-4ef2-b9d8-355ccefdb35c" providerId="ADAL" clId="{4DA5264F-6C69-40F0-8BB5-2154E9DFCEEB}" dt="2025-03-18T12:36:50.806" v="4666"/>
          <ac:picMkLst>
            <pc:docMk/>
            <pc:sldMk cId="1714361728" sldId="260"/>
            <ac:picMk id="19" creationId="{6DEB0D79-B01E-6553-4E3A-4088B3AA5678}"/>
          </ac:picMkLst>
        </pc:picChg>
        <pc:picChg chg="mod">
          <ac:chgData name="Haochen Mu" userId="449b27ac-917a-4ef2-b9d8-355ccefdb35c" providerId="ADAL" clId="{4DA5264F-6C69-40F0-8BB5-2154E9DFCEEB}" dt="2025-03-18T12:37:54.710" v="4694"/>
          <ac:picMkLst>
            <pc:docMk/>
            <pc:sldMk cId="1714361728" sldId="260"/>
            <ac:picMk id="23" creationId="{5E575B39-0585-AA33-0798-F71078855644}"/>
          </ac:picMkLst>
        </pc:picChg>
      </pc:sldChg>
      <pc:sldChg chg="delSp modSp add mod ord modShow">
        <pc:chgData name="Haochen Mu" userId="449b27ac-917a-4ef2-b9d8-355ccefdb35c" providerId="ADAL" clId="{4DA5264F-6C69-40F0-8BB5-2154E9DFCEEB}" dt="2025-03-18T13:26:56.036" v="6430" actId="478"/>
        <pc:sldMkLst>
          <pc:docMk/>
          <pc:sldMk cId="93050243" sldId="261"/>
        </pc:sldMkLst>
        <pc:spChg chg="del">
          <ac:chgData name="Haochen Mu" userId="449b27ac-917a-4ef2-b9d8-355ccefdb35c" providerId="ADAL" clId="{4DA5264F-6C69-40F0-8BB5-2154E9DFCEEB}" dt="2025-03-18T11:14:12.424" v="3162" actId="478"/>
          <ac:spMkLst>
            <pc:docMk/>
            <pc:sldMk cId="93050243" sldId="261"/>
            <ac:spMk id="3" creationId="{C81554EB-7517-A26B-6977-CF91F50257E8}"/>
          </ac:spMkLst>
        </pc:spChg>
        <pc:spChg chg="del">
          <ac:chgData name="Haochen Mu" userId="449b27ac-917a-4ef2-b9d8-355ccefdb35c" providerId="ADAL" clId="{4DA5264F-6C69-40F0-8BB5-2154E9DFCEEB}" dt="2025-03-18T13:26:56.036" v="6430" actId="478"/>
          <ac:spMkLst>
            <pc:docMk/>
            <pc:sldMk cId="93050243" sldId="261"/>
            <ac:spMk id="28" creationId="{A95F4143-44C2-1EAD-5F61-E1405B6ABFEC}"/>
          </ac:spMkLst>
        </pc:spChg>
        <pc:picChg chg="mod">
          <ac:chgData name="Haochen Mu" userId="449b27ac-917a-4ef2-b9d8-355ccefdb35c" providerId="ADAL" clId="{4DA5264F-6C69-40F0-8BB5-2154E9DFCEEB}" dt="2025-03-18T11:30:23.364" v="3621" actId="1037"/>
          <ac:picMkLst>
            <pc:docMk/>
            <pc:sldMk cId="93050243" sldId="261"/>
            <ac:picMk id="17" creationId="{51CCD09F-8212-F73D-AB69-A16BCAB9D26E}"/>
          </ac:picMkLst>
        </pc:picChg>
        <pc:picChg chg="mod">
          <ac:chgData name="Haochen Mu" userId="449b27ac-917a-4ef2-b9d8-355ccefdb35c" providerId="ADAL" clId="{4DA5264F-6C69-40F0-8BB5-2154E9DFCEEB}" dt="2025-03-18T11:30:23.364" v="3621" actId="1037"/>
          <ac:picMkLst>
            <pc:docMk/>
            <pc:sldMk cId="93050243" sldId="261"/>
            <ac:picMk id="25" creationId="{B880B659-474D-AB25-7CDF-D0DBBEFC8344}"/>
          </ac:picMkLst>
        </pc:picChg>
        <pc:cxnChg chg="mod">
          <ac:chgData name="Haochen Mu" userId="449b27ac-917a-4ef2-b9d8-355ccefdb35c" providerId="ADAL" clId="{4DA5264F-6C69-40F0-8BB5-2154E9DFCEEB}" dt="2025-03-18T11:30:08.604" v="3593" actId="14100"/>
          <ac:cxnSpMkLst>
            <pc:docMk/>
            <pc:sldMk cId="93050243" sldId="261"/>
            <ac:cxnSpMk id="11" creationId="{6D0EAAE4-545F-7050-1128-45235B70442E}"/>
          </ac:cxnSpMkLst>
        </pc:cxnChg>
        <pc:cxnChg chg="mod">
          <ac:chgData name="Haochen Mu" userId="449b27ac-917a-4ef2-b9d8-355ccefdb35c" providerId="ADAL" clId="{4DA5264F-6C69-40F0-8BB5-2154E9DFCEEB}" dt="2025-03-18T11:30:14.485" v="3594" actId="14100"/>
          <ac:cxnSpMkLst>
            <pc:docMk/>
            <pc:sldMk cId="93050243" sldId="261"/>
            <ac:cxnSpMk id="18" creationId="{A7669C63-C425-F4E6-7873-9FEF7899BD8B}"/>
          </ac:cxnSpMkLst>
        </pc:cxnChg>
      </pc:sldChg>
      <pc:sldChg chg="addSp delSp modSp add mod">
        <pc:chgData name="Haochen Mu" userId="449b27ac-917a-4ef2-b9d8-355ccefdb35c" providerId="ADAL" clId="{4DA5264F-6C69-40F0-8BB5-2154E9DFCEEB}" dt="2025-03-18T13:28:13.053" v="6456" actId="478"/>
        <pc:sldMkLst>
          <pc:docMk/>
          <pc:sldMk cId="1734722096" sldId="262"/>
        </pc:sldMkLst>
        <pc:spChg chg="add mod">
          <ac:chgData name="Haochen Mu" userId="449b27ac-917a-4ef2-b9d8-355ccefdb35c" providerId="ADAL" clId="{4DA5264F-6C69-40F0-8BB5-2154E9DFCEEB}" dt="2025-03-18T11:41:46.491" v="3842" actId="1076"/>
          <ac:spMkLst>
            <pc:docMk/>
            <pc:sldMk cId="1734722096" sldId="262"/>
            <ac:spMk id="6" creationId="{F9EEC47E-25D4-4A8A-4D2F-85102E845FFD}"/>
          </ac:spMkLst>
        </pc:spChg>
        <pc:spChg chg="add mod">
          <ac:chgData name="Haochen Mu" userId="449b27ac-917a-4ef2-b9d8-355ccefdb35c" providerId="ADAL" clId="{4DA5264F-6C69-40F0-8BB5-2154E9DFCEEB}" dt="2025-03-18T11:37:30.785" v="3735" actId="2711"/>
          <ac:spMkLst>
            <pc:docMk/>
            <pc:sldMk cId="1734722096" sldId="262"/>
            <ac:spMk id="9" creationId="{0FE89DCE-6A91-399F-7BAA-FC687745DB55}"/>
          </ac:spMkLst>
        </pc:spChg>
        <pc:spChg chg="add del mod">
          <ac:chgData name="Haochen Mu" userId="449b27ac-917a-4ef2-b9d8-355ccefdb35c" providerId="ADAL" clId="{4DA5264F-6C69-40F0-8BB5-2154E9DFCEEB}" dt="2025-03-18T11:31:06.017" v="3627" actId="478"/>
          <ac:spMkLst>
            <pc:docMk/>
            <pc:sldMk cId="1734722096" sldId="262"/>
            <ac:spMk id="13" creationId="{461323AD-6B50-B431-D1FB-77464D832845}"/>
          </ac:spMkLst>
        </pc:spChg>
        <pc:spChg chg="add del mod">
          <ac:chgData name="Haochen Mu" userId="449b27ac-917a-4ef2-b9d8-355ccefdb35c" providerId="ADAL" clId="{4DA5264F-6C69-40F0-8BB5-2154E9DFCEEB}" dt="2025-03-18T11:31:09.115" v="3630" actId="478"/>
          <ac:spMkLst>
            <pc:docMk/>
            <pc:sldMk cId="1734722096" sldId="262"/>
            <ac:spMk id="14" creationId="{E224B6D5-B7C6-239F-77DC-C40DAE5BDD4F}"/>
          </ac:spMkLst>
        </pc:spChg>
        <pc:spChg chg="mod topLvl">
          <ac:chgData name="Haochen Mu" userId="449b27ac-917a-4ef2-b9d8-355ccefdb35c" providerId="ADAL" clId="{4DA5264F-6C69-40F0-8BB5-2154E9DFCEEB}" dt="2025-03-18T11:37:29.202" v="3734" actId="2711"/>
          <ac:spMkLst>
            <pc:docMk/>
            <pc:sldMk cId="1734722096" sldId="262"/>
            <ac:spMk id="19" creationId="{6BAA9676-B902-4348-3F01-19B7F9DF2A23}"/>
          </ac:spMkLst>
        </pc:spChg>
        <pc:spChg chg="mod">
          <ac:chgData name="Haochen Mu" userId="449b27ac-917a-4ef2-b9d8-355ccefdb35c" providerId="ADAL" clId="{4DA5264F-6C69-40F0-8BB5-2154E9DFCEEB}" dt="2025-03-18T12:36:54.353" v="4668"/>
          <ac:spMkLst>
            <pc:docMk/>
            <pc:sldMk cId="1734722096" sldId="262"/>
            <ac:spMk id="23" creationId="{5BC9F27B-3695-CFCC-277A-68672763CEFB}"/>
          </ac:spMkLst>
        </pc:spChg>
        <pc:spChg chg="mod">
          <ac:chgData name="Haochen Mu" userId="449b27ac-917a-4ef2-b9d8-355ccefdb35c" providerId="ADAL" clId="{4DA5264F-6C69-40F0-8BB5-2154E9DFCEEB}" dt="2025-03-18T12:37:57.247" v="4696"/>
          <ac:spMkLst>
            <pc:docMk/>
            <pc:sldMk cId="1734722096" sldId="262"/>
            <ac:spMk id="26" creationId="{F072B522-B983-35D4-9E06-A39DD10F3B41}"/>
          </ac:spMkLst>
        </pc:spChg>
        <pc:spChg chg="mod topLvl">
          <ac:chgData name="Haochen Mu" userId="449b27ac-917a-4ef2-b9d8-355ccefdb35c" providerId="ADAL" clId="{4DA5264F-6C69-40F0-8BB5-2154E9DFCEEB}" dt="2025-03-18T11:26:12.671" v="3513" actId="165"/>
          <ac:spMkLst>
            <pc:docMk/>
            <pc:sldMk cId="1734722096" sldId="262"/>
            <ac:spMk id="62" creationId="{618B0A6A-006F-C646-9A1E-5228BCCDC81A}"/>
          </ac:spMkLst>
        </pc:spChg>
        <pc:spChg chg="add del mod topLvl">
          <ac:chgData name="Haochen Mu" userId="449b27ac-917a-4ef2-b9d8-355ccefdb35c" providerId="ADAL" clId="{4DA5264F-6C69-40F0-8BB5-2154E9DFCEEB}" dt="2025-03-18T13:04:21.761" v="5633" actId="478"/>
          <ac:spMkLst>
            <pc:docMk/>
            <pc:sldMk cId="1734722096" sldId="262"/>
            <ac:spMk id="63" creationId="{39190B9D-5CDC-BD04-FC06-86AEE2CBEA65}"/>
          </ac:spMkLst>
        </pc:spChg>
        <pc:spChg chg="del">
          <ac:chgData name="Haochen Mu" userId="449b27ac-917a-4ef2-b9d8-355ccefdb35c" providerId="ADAL" clId="{4DA5264F-6C69-40F0-8BB5-2154E9DFCEEB}" dt="2025-03-18T13:28:13.053" v="6456" actId="478"/>
          <ac:spMkLst>
            <pc:docMk/>
            <pc:sldMk cId="1734722096" sldId="262"/>
            <ac:spMk id="1036" creationId="{87BA6767-C367-B93B-15AE-22145610ABBD}"/>
          </ac:spMkLst>
        </pc:spChg>
        <pc:spChg chg="mod topLvl">
          <ac:chgData name="Haochen Mu" userId="449b27ac-917a-4ef2-b9d8-355ccefdb35c" providerId="ADAL" clId="{4DA5264F-6C69-40F0-8BB5-2154E9DFCEEB}" dt="2025-03-18T11:26:10.027" v="3512" actId="165"/>
          <ac:spMkLst>
            <pc:docMk/>
            <pc:sldMk cId="1734722096" sldId="262"/>
            <ac:spMk id="1037" creationId="{F443E12A-2FF6-5873-8C7B-415940A354DB}"/>
          </ac:spMkLst>
        </pc:spChg>
        <pc:spChg chg="mod topLvl">
          <ac:chgData name="Haochen Mu" userId="449b27ac-917a-4ef2-b9d8-355ccefdb35c" providerId="ADAL" clId="{4DA5264F-6C69-40F0-8BB5-2154E9DFCEEB}" dt="2025-03-18T11:37:32.352" v="3736" actId="404"/>
          <ac:spMkLst>
            <pc:docMk/>
            <pc:sldMk cId="1734722096" sldId="262"/>
            <ac:spMk id="1047" creationId="{241039C8-0372-B760-CFC2-E8343AD35ECB}"/>
          </ac:spMkLst>
        </pc:spChg>
        <pc:spChg chg="mod topLvl">
          <ac:chgData name="Haochen Mu" userId="449b27ac-917a-4ef2-b9d8-355ccefdb35c" providerId="ADAL" clId="{4DA5264F-6C69-40F0-8BB5-2154E9DFCEEB}" dt="2025-03-18T11:37:32.352" v="3736" actId="404"/>
          <ac:spMkLst>
            <pc:docMk/>
            <pc:sldMk cId="1734722096" sldId="262"/>
            <ac:spMk id="1048" creationId="{50C9318E-194C-CFAC-F2AD-62BB247699C9}"/>
          </ac:spMkLst>
        </pc:spChg>
        <pc:spChg chg="mod topLvl">
          <ac:chgData name="Haochen Mu" userId="449b27ac-917a-4ef2-b9d8-355ccefdb35c" providerId="ADAL" clId="{4DA5264F-6C69-40F0-8BB5-2154E9DFCEEB}" dt="2025-03-18T11:37:32.352" v="3736" actId="404"/>
          <ac:spMkLst>
            <pc:docMk/>
            <pc:sldMk cId="1734722096" sldId="262"/>
            <ac:spMk id="1049" creationId="{3C7756FA-BC62-C9B3-FD84-55B467E028FE}"/>
          </ac:spMkLst>
        </pc:spChg>
        <pc:spChg chg="del mod">
          <ac:chgData name="Haochen Mu" userId="449b27ac-917a-4ef2-b9d8-355ccefdb35c" providerId="ADAL" clId="{4DA5264F-6C69-40F0-8BB5-2154E9DFCEEB}" dt="2025-03-18T11:25:43.215" v="3488" actId="478"/>
          <ac:spMkLst>
            <pc:docMk/>
            <pc:sldMk cId="1734722096" sldId="262"/>
            <ac:spMk id="1050" creationId="{16BBEE04-2B19-1DDD-E2D3-366C9221019A}"/>
          </ac:spMkLst>
        </pc:spChg>
        <pc:spChg chg="mod topLvl">
          <ac:chgData name="Haochen Mu" userId="449b27ac-917a-4ef2-b9d8-355ccefdb35c" providerId="ADAL" clId="{4DA5264F-6C69-40F0-8BB5-2154E9DFCEEB}" dt="2025-03-18T12:44:48.744" v="4967" actId="20577"/>
          <ac:spMkLst>
            <pc:docMk/>
            <pc:sldMk cId="1734722096" sldId="262"/>
            <ac:spMk id="1051" creationId="{305A4375-AC53-811C-6D88-028D225C366C}"/>
          </ac:spMkLst>
        </pc:spChg>
        <pc:spChg chg="mod topLvl">
          <ac:chgData name="Haochen Mu" userId="449b27ac-917a-4ef2-b9d8-355ccefdb35c" providerId="ADAL" clId="{4DA5264F-6C69-40F0-8BB5-2154E9DFCEEB}" dt="2025-03-18T13:24:32.747" v="6405" actId="20577"/>
          <ac:spMkLst>
            <pc:docMk/>
            <pc:sldMk cId="1734722096" sldId="262"/>
            <ac:spMk id="1052" creationId="{F83AC19B-1BB6-7C58-FE72-2DB721ABEE77}"/>
          </ac:spMkLst>
        </pc:spChg>
        <pc:grpChg chg="add del mod">
          <ac:chgData name="Haochen Mu" userId="449b27ac-917a-4ef2-b9d8-355ccefdb35c" providerId="ADAL" clId="{4DA5264F-6C69-40F0-8BB5-2154E9DFCEEB}" dt="2025-03-18T11:26:10.027" v="3512" actId="165"/>
          <ac:grpSpMkLst>
            <pc:docMk/>
            <pc:sldMk cId="1734722096" sldId="262"/>
            <ac:grpSpMk id="4" creationId="{24D70215-9CA5-BE65-571E-2ABE7042DF92}"/>
          </ac:grpSpMkLst>
        </pc:grpChg>
        <pc:grpChg chg="add del mod">
          <ac:chgData name="Haochen Mu" userId="449b27ac-917a-4ef2-b9d8-355ccefdb35c" providerId="ADAL" clId="{4DA5264F-6C69-40F0-8BB5-2154E9DFCEEB}" dt="2025-03-18T11:26:12.671" v="3513" actId="165"/>
          <ac:grpSpMkLst>
            <pc:docMk/>
            <pc:sldMk cId="1734722096" sldId="262"/>
            <ac:grpSpMk id="5" creationId="{699CD73B-CB86-7D44-5B45-D56D68303FA2}"/>
          </ac:grpSpMkLst>
        </pc:grpChg>
        <pc:grpChg chg="add mod">
          <ac:chgData name="Haochen Mu" userId="449b27ac-917a-4ef2-b9d8-355ccefdb35c" providerId="ADAL" clId="{4DA5264F-6C69-40F0-8BB5-2154E9DFCEEB}" dt="2025-03-18T11:32:27.465" v="3706" actId="1036"/>
          <ac:grpSpMkLst>
            <pc:docMk/>
            <pc:sldMk cId="1734722096" sldId="262"/>
            <ac:grpSpMk id="17" creationId="{19FD2B76-3CFD-FFD2-7EDB-5B7F50C26ECC}"/>
          </ac:grpSpMkLst>
        </pc:grpChg>
        <pc:grpChg chg="add del mod">
          <ac:chgData name="Haochen Mu" userId="449b27ac-917a-4ef2-b9d8-355ccefdb35c" providerId="ADAL" clId="{4DA5264F-6C69-40F0-8BB5-2154E9DFCEEB}" dt="2025-03-18T11:31:22.391" v="3648" actId="478"/>
          <ac:grpSpMkLst>
            <pc:docMk/>
            <pc:sldMk cId="1734722096" sldId="262"/>
            <ac:grpSpMk id="18" creationId="{A00AA00F-0C64-EA50-FA61-A2BC8509F465}"/>
          </ac:grpSpMkLst>
        </pc:grpChg>
        <pc:grpChg chg="add mod">
          <ac:chgData name="Haochen Mu" userId="449b27ac-917a-4ef2-b9d8-355ccefdb35c" providerId="ADAL" clId="{4DA5264F-6C69-40F0-8BB5-2154E9DFCEEB}" dt="2025-03-18T12:36:54.353" v="4668"/>
          <ac:grpSpMkLst>
            <pc:docMk/>
            <pc:sldMk cId="1734722096" sldId="262"/>
            <ac:grpSpMk id="22" creationId="{67210223-AC88-6E7B-C5D6-C2012D022E0A}"/>
          </ac:grpSpMkLst>
        </pc:grpChg>
        <pc:grpChg chg="add mod">
          <ac:chgData name="Haochen Mu" userId="449b27ac-917a-4ef2-b9d8-355ccefdb35c" providerId="ADAL" clId="{4DA5264F-6C69-40F0-8BB5-2154E9DFCEEB}" dt="2025-03-18T12:37:57.247" v="4696"/>
          <ac:grpSpMkLst>
            <pc:docMk/>
            <pc:sldMk cId="1734722096" sldId="262"/>
            <ac:grpSpMk id="25" creationId="{6821A1F5-4F99-C146-2B16-65A7E5319CE8}"/>
          </ac:grpSpMkLst>
        </pc:grpChg>
        <pc:grpChg chg="del">
          <ac:chgData name="Haochen Mu" userId="449b27ac-917a-4ef2-b9d8-355ccefdb35c" providerId="ADAL" clId="{4DA5264F-6C69-40F0-8BB5-2154E9DFCEEB}" dt="2025-03-18T12:36:54.059" v="4667" actId="478"/>
          <ac:grpSpMkLst>
            <pc:docMk/>
            <pc:sldMk cId="1734722096" sldId="262"/>
            <ac:grpSpMk id="44" creationId="{3B62DFBE-DCA9-C577-9D48-C3438DB9E0D3}"/>
          </ac:grpSpMkLst>
        </pc:grpChg>
        <pc:grpChg chg="del">
          <ac:chgData name="Haochen Mu" userId="449b27ac-917a-4ef2-b9d8-355ccefdb35c" providerId="ADAL" clId="{4DA5264F-6C69-40F0-8BB5-2154E9DFCEEB}" dt="2025-03-18T12:37:57.051" v="4695" actId="478"/>
          <ac:grpSpMkLst>
            <pc:docMk/>
            <pc:sldMk cId="1734722096" sldId="262"/>
            <ac:grpSpMk id="50" creationId="{F0D1AFAE-33BE-1876-7510-8254AC611D48}"/>
          </ac:grpSpMkLst>
        </pc:grpChg>
        <pc:grpChg chg="mod topLvl">
          <ac:chgData name="Haochen Mu" userId="449b27ac-917a-4ef2-b9d8-355ccefdb35c" providerId="ADAL" clId="{4DA5264F-6C69-40F0-8BB5-2154E9DFCEEB}" dt="2025-03-18T13:04:21.761" v="5633" actId="478"/>
          <ac:grpSpMkLst>
            <pc:docMk/>
            <pc:sldMk cId="1734722096" sldId="262"/>
            <ac:grpSpMk id="55" creationId="{2AF1B1F5-5F22-8927-F91F-8A794BA11769}"/>
          </ac:grpSpMkLst>
        </pc:grpChg>
        <pc:grpChg chg="add del mod">
          <ac:chgData name="Haochen Mu" userId="449b27ac-917a-4ef2-b9d8-355ccefdb35c" providerId="ADAL" clId="{4DA5264F-6C69-40F0-8BB5-2154E9DFCEEB}" dt="2025-03-18T13:04:21.761" v="5633" actId="478"/>
          <ac:grpSpMkLst>
            <pc:docMk/>
            <pc:sldMk cId="1734722096" sldId="262"/>
            <ac:grpSpMk id="1024" creationId="{25416B05-7D9F-60C2-0591-EF470D8F4516}"/>
          </ac:grpSpMkLst>
        </pc:grpChg>
        <pc:picChg chg="add del mod modVis">
          <ac:chgData name="Haochen Mu" userId="449b27ac-917a-4ef2-b9d8-355ccefdb35c" providerId="ADAL" clId="{4DA5264F-6C69-40F0-8BB5-2154E9DFCEEB}" dt="2025-03-18T11:28:14.261" v="3542" actId="478"/>
          <ac:picMkLst>
            <pc:docMk/>
            <pc:sldMk cId="1734722096" sldId="262"/>
            <ac:picMk id="7" creationId="{F8BA7BD2-1813-3FB2-2BD4-FBC49EE0296A}"/>
          </ac:picMkLst>
        </pc:picChg>
        <pc:picChg chg="add del mod modVis">
          <ac:chgData name="Haochen Mu" userId="449b27ac-917a-4ef2-b9d8-355ccefdb35c" providerId="ADAL" clId="{4DA5264F-6C69-40F0-8BB5-2154E9DFCEEB}" dt="2025-03-18T11:41:42.036" v="3841" actId="478"/>
          <ac:picMkLst>
            <pc:docMk/>
            <pc:sldMk cId="1734722096" sldId="262"/>
            <ac:picMk id="8" creationId="{DD807F5A-7E8A-207F-9B55-4E153211B86C}"/>
          </ac:picMkLst>
        </pc:picChg>
        <pc:picChg chg="add mod">
          <ac:chgData name="Haochen Mu" userId="449b27ac-917a-4ef2-b9d8-355ccefdb35c" providerId="ADAL" clId="{4DA5264F-6C69-40F0-8BB5-2154E9DFCEEB}" dt="2025-03-18T11:31:13.016" v="3633" actId="164"/>
          <ac:picMkLst>
            <pc:docMk/>
            <pc:sldMk cId="1734722096" sldId="262"/>
            <ac:picMk id="12" creationId="{72D63A7B-2C07-65DF-8D2F-B1BD4D2736F2}"/>
          </ac:picMkLst>
        </pc:picChg>
        <pc:picChg chg="del mod topLvl">
          <ac:chgData name="Haochen Mu" userId="449b27ac-917a-4ef2-b9d8-355ccefdb35c" providerId="ADAL" clId="{4DA5264F-6C69-40F0-8BB5-2154E9DFCEEB}" dt="2025-03-18T11:31:22.391" v="3648" actId="478"/>
          <ac:picMkLst>
            <pc:docMk/>
            <pc:sldMk cId="1734722096" sldId="262"/>
            <ac:picMk id="21" creationId="{62CCA479-FCF0-5DE4-EDD4-B0EFAB2F9E4B}"/>
          </ac:picMkLst>
        </pc:picChg>
        <pc:picChg chg="mod">
          <ac:chgData name="Haochen Mu" userId="449b27ac-917a-4ef2-b9d8-355ccefdb35c" providerId="ADAL" clId="{4DA5264F-6C69-40F0-8BB5-2154E9DFCEEB}" dt="2025-03-18T12:36:54.353" v="4668"/>
          <ac:picMkLst>
            <pc:docMk/>
            <pc:sldMk cId="1734722096" sldId="262"/>
            <ac:picMk id="24" creationId="{1F090601-8341-DA3E-D021-48CD24B03D3A}"/>
          </ac:picMkLst>
        </pc:picChg>
        <pc:picChg chg="mod">
          <ac:chgData name="Haochen Mu" userId="449b27ac-917a-4ef2-b9d8-355ccefdb35c" providerId="ADAL" clId="{4DA5264F-6C69-40F0-8BB5-2154E9DFCEEB}" dt="2025-03-18T12:37:57.247" v="4696"/>
          <ac:picMkLst>
            <pc:docMk/>
            <pc:sldMk cId="1734722096" sldId="262"/>
            <ac:picMk id="29" creationId="{FD766A9C-42F4-0E42-FDCB-5B457E576304}"/>
          </ac:picMkLst>
        </pc:picChg>
        <pc:picChg chg="del mod topLvl">
          <ac:chgData name="Haochen Mu" userId="449b27ac-917a-4ef2-b9d8-355ccefdb35c" providerId="ADAL" clId="{4DA5264F-6C69-40F0-8BB5-2154E9DFCEEB}" dt="2025-03-18T11:41:52.436" v="3844" actId="478"/>
          <ac:picMkLst>
            <pc:docMk/>
            <pc:sldMk cId="1734722096" sldId="262"/>
            <ac:picMk id="1054" creationId="{9782E077-B89F-1589-C81E-BEE7B03EB638}"/>
          </ac:picMkLst>
        </pc:picChg>
        <pc:picChg chg="mod topLvl">
          <ac:chgData name="Haochen Mu" userId="449b27ac-917a-4ef2-b9d8-355ccefdb35c" providerId="ADAL" clId="{4DA5264F-6C69-40F0-8BB5-2154E9DFCEEB}" dt="2025-03-18T11:37:28.688" v="3733" actId="1076"/>
          <ac:picMkLst>
            <pc:docMk/>
            <pc:sldMk cId="1734722096" sldId="262"/>
            <ac:picMk id="1056" creationId="{2C840E37-C476-7D72-9C65-F6DEEA6934AC}"/>
          </ac:picMkLst>
        </pc:picChg>
      </pc:sldChg>
      <pc:sldChg chg="addSp delSp modSp add mod delAnim">
        <pc:chgData name="Haochen Mu" userId="449b27ac-917a-4ef2-b9d8-355ccefdb35c" providerId="ADAL" clId="{4DA5264F-6C69-40F0-8BB5-2154E9DFCEEB}" dt="2025-03-18T13:28:15.938" v="6458" actId="478"/>
        <pc:sldMkLst>
          <pc:docMk/>
          <pc:sldMk cId="2488855746" sldId="263"/>
        </pc:sldMkLst>
        <pc:spChg chg="mod">
          <ac:chgData name="Haochen Mu" userId="449b27ac-917a-4ef2-b9d8-355ccefdb35c" providerId="ADAL" clId="{4DA5264F-6C69-40F0-8BB5-2154E9DFCEEB}" dt="2025-03-18T12:37:48.438" v="4692" actId="207"/>
          <ac:spMkLst>
            <pc:docMk/>
            <pc:sldMk cId="2488855746" sldId="263"/>
            <ac:spMk id="6" creationId="{A7E919A0-F90D-5C8F-B518-062C55C78D4E}"/>
          </ac:spMkLst>
        </pc:spChg>
        <pc:spChg chg="del mod">
          <ac:chgData name="Haochen Mu" userId="449b27ac-917a-4ef2-b9d8-355ccefdb35c" providerId="ADAL" clId="{4DA5264F-6C69-40F0-8BB5-2154E9DFCEEB}" dt="2025-03-18T13:28:15.938" v="6458" actId="478"/>
          <ac:spMkLst>
            <pc:docMk/>
            <pc:sldMk cId="2488855746" sldId="263"/>
            <ac:spMk id="7" creationId="{05A0B459-71D0-2FE2-5DDF-7F424B9AF754}"/>
          </ac:spMkLst>
        </pc:spChg>
        <pc:spChg chg="del">
          <ac:chgData name="Haochen Mu" userId="449b27ac-917a-4ef2-b9d8-355ccefdb35c" providerId="ADAL" clId="{4DA5264F-6C69-40F0-8BB5-2154E9DFCEEB}" dt="2025-03-18T12:34:41.235" v="4534" actId="478"/>
          <ac:spMkLst>
            <pc:docMk/>
            <pc:sldMk cId="2488855746" sldId="263"/>
            <ac:spMk id="8" creationId="{D7396943-20A3-4E7D-A802-5492991DA5E6}"/>
          </ac:spMkLst>
        </pc:spChg>
        <pc:spChg chg="mod">
          <ac:chgData name="Haochen Mu" userId="449b27ac-917a-4ef2-b9d8-355ccefdb35c" providerId="ADAL" clId="{4DA5264F-6C69-40F0-8BB5-2154E9DFCEEB}" dt="2025-03-18T13:25:31.031" v="6416" actId="1076"/>
          <ac:spMkLst>
            <pc:docMk/>
            <pc:sldMk cId="2488855746" sldId="263"/>
            <ac:spMk id="8" creationId="{DF1F472B-C61F-85CE-1F62-332943B653CC}"/>
          </ac:spMkLst>
        </pc:spChg>
        <pc:spChg chg="mod">
          <ac:chgData name="Haochen Mu" userId="449b27ac-917a-4ef2-b9d8-355ccefdb35c" providerId="ADAL" clId="{4DA5264F-6C69-40F0-8BB5-2154E9DFCEEB}" dt="2025-03-18T12:34:52.975" v="4573" actId="1037"/>
          <ac:spMkLst>
            <pc:docMk/>
            <pc:sldMk cId="2488855746" sldId="263"/>
            <ac:spMk id="11" creationId="{BB5B3714-9B58-3D4E-BCEC-FD72B3DBB9AD}"/>
          </ac:spMkLst>
        </pc:spChg>
        <pc:spChg chg="mod">
          <ac:chgData name="Haochen Mu" userId="449b27ac-917a-4ef2-b9d8-355ccefdb35c" providerId="ADAL" clId="{4DA5264F-6C69-40F0-8BB5-2154E9DFCEEB}" dt="2025-03-18T13:07:18.517" v="5644"/>
          <ac:spMkLst>
            <pc:docMk/>
            <pc:sldMk cId="2488855746" sldId="263"/>
            <ac:spMk id="12" creationId="{5AAA0432-990A-92CB-7967-63BEC1875056}"/>
          </ac:spMkLst>
        </pc:spChg>
        <pc:spChg chg="del">
          <ac:chgData name="Haochen Mu" userId="449b27ac-917a-4ef2-b9d8-355ccefdb35c" providerId="ADAL" clId="{4DA5264F-6C69-40F0-8BB5-2154E9DFCEEB}" dt="2025-03-18T12:34:41.235" v="4534" actId="478"/>
          <ac:spMkLst>
            <pc:docMk/>
            <pc:sldMk cId="2488855746" sldId="263"/>
            <ac:spMk id="14" creationId="{C260A1F0-A222-098E-C968-364AF4818E29}"/>
          </ac:spMkLst>
        </pc:spChg>
        <pc:spChg chg="mod">
          <ac:chgData name="Haochen Mu" userId="449b27ac-917a-4ef2-b9d8-355ccefdb35c" providerId="ADAL" clId="{4DA5264F-6C69-40F0-8BB5-2154E9DFCEEB}" dt="2025-03-18T13:07:18.517" v="5644"/>
          <ac:spMkLst>
            <pc:docMk/>
            <pc:sldMk cId="2488855746" sldId="263"/>
            <ac:spMk id="18" creationId="{631B11CB-35E7-542A-F16B-D652938BF87C}"/>
          </ac:spMkLst>
        </pc:spChg>
        <pc:spChg chg="del">
          <ac:chgData name="Haochen Mu" userId="449b27ac-917a-4ef2-b9d8-355ccefdb35c" providerId="ADAL" clId="{4DA5264F-6C69-40F0-8BB5-2154E9DFCEEB}" dt="2025-03-18T13:14:32.141" v="5988" actId="478"/>
          <ac:spMkLst>
            <pc:docMk/>
            <pc:sldMk cId="2488855746" sldId="263"/>
            <ac:spMk id="24" creationId="{ABAAE694-6005-0C78-8125-F5CC3D55ABE1}"/>
          </ac:spMkLst>
        </pc:spChg>
        <pc:spChg chg="mod">
          <ac:chgData name="Haochen Mu" userId="449b27ac-917a-4ef2-b9d8-355ccefdb35c" providerId="ADAL" clId="{4DA5264F-6C69-40F0-8BB5-2154E9DFCEEB}" dt="2025-03-18T12:37:16.094" v="4679" actId="20577"/>
          <ac:spMkLst>
            <pc:docMk/>
            <pc:sldMk cId="2488855746" sldId="263"/>
            <ac:spMk id="28" creationId="{BD3857DF-DDD3-E8FB-531F-BBB826915BE1}"/>
          </ac:spMkLst>
        </pc:spChg>
        <pc:spChg chg="mod">
          <ac:chgData name="Haochen Mu" userId="449b27ac-917a-4ef2-b9d8-355ccefdb35c" providerId="ADAL" clId="{4DA5264F-6C69-40F0-8BB5-2154E9DFCEEB}" dt="2025-03-18T12:35:01.362" v="4575" actId="207"/>
          <ac:spMkLst>
            <pc:docMk/>
            <pc:sldMk cId="2488855746" sldId="263"/>
            <ac:spMk id="31" creationId="{2954E066-6BD7-6755-EB03-7D1FC071493E}"/>
          </ac:spMkLst>
        </pc:spChg>
        <pc:spChg chg="mod">
          <ac:chgData name="Haochen Mu" userId="449b27ac-917a-4ef2-b9d8-355ccefdb35c" providerId="ADAL" clId="{4DA5264F-6C69-40F0-8BB5-2154E9DFCEEB}" dt="2025-03-18T13:07:18.517" v="5644"/>
          <ac:spMkLst>
            <pc:docMk/>
            <pc:sldMk cId="2488855746" sldId="263"/>
            <ac:spMk id="33" creationId="{18A7E38D-5F94-416E-2746-61147FE60385}"/>
          </ac:spMkLst>
        </pc:spChg>
        <pc:spChg chg="add del mod">
          <ac:chgData name="Haochen Mu" userId="449b27ac-917a-4ef2-b9d8-355ccefdb35c" providerId="ADAL" clId="{4DA5264F-6C69-40F0-8BB5-2154E9DFCEEB}" dt="2025-03-18T13:14:32.141" v="5988" actId="478"/>
          <ac:spMkLst>
            <pc:docMk/>
            <pc:sldMk cId="2488855746" sldId="263"/>
            <ac:spMk id="36" creationId="{C9293444-103A-F5F0-7262-8D865FD5A9B4}"/>
          </ac:spMkLst>
        </pc:spChg>
        <pc:spChg chg="mod">
          <ac:chgData name="Haochen Mu" userId="449b27ac-917a-4ef2-b9d8-355ccefdb35c" providerId="ADAL" clId="{4DA5264F-6C69-40F0-8BB5-2154E9DFCEEB}" dt="2025-03-18T12:35:16.633" v="4578"/>
          <ac:spMkLst>
            <pc:docMk/>
            <pc:sldMk cId="2488855746" sldId="263"/>
            <ac:spMk id="37" creationId="{FDB029B4-554D-B9A2-E634-8104BEB7F04C}"/>
          </ac:spMkLst>
        </pc:spChg>
        <pc:spChg chg="add del mod">
          <ac:chgData name="Haochen Mu" userId="449b27ac-917a-4ef2-b9d8-355ccefdb35c" providerId="ADAL" clId="{4DA5264F-6C69-40F0-8BB5-2154E9DFCEEB}" dt="2025-03-18T13:14:32.141" v="5988" actId="478"/>
          <ac:spMkLst>
            <pc:docMk/>
            <pc:sldMk cId="2488855746" sldId="263"/>
            <ac:spMk id="38" creationId="{2848AAA8-5E6D-8788-8527-5CFF04DD5E81}"/>
          </ac:spMkLst>
        </pc:spChg>
        <pc:spChg chg="del">
          <ac:chgData name="Haochen Mu" userId="449b27ac-917a-4ef2-b9d8-355ccefdb35c" providerId="ADAL" clId="{4DA5264F-6C69-40F0-8BB5-2154E9DFCEEB}" dt="2025-03-18T13:14:32.141" v="5988" actId="478"/>
          <ac:spMkLst>
            <pc:docMk/>
            <pc:sldMk cId="2488855746" sldId="263"/>
            <ac:spMk id="39" creationId="{0F14C2B1-AE37-7638-491B-4D33663684D7}"/>
          </ac:spMkLst>
        </pc:spChg>
        <pc:spChg chg="del">
          <ac:chgData name="Haochen Mu" userId="449b27ac-917a-4ef2-b9d8-355ccefdb35c" providerId="ADAL" clId="{4DA5264F-6C69-40F0-8BB5-2154E9DFCEEB}" dt="2025-03-18T13:14:32.141" v="5988" actId="478"/>
          <ac:spMkLst>
            <pc:docMk/>
            <pc:sldMk cId="2488855746" sldId="263"/>
            <ac:spMk id="40" creationId="{99AFB881-698F-288A-2E50-47A12170E452}"/>
          </ac:spMkLst>
        </pc:spChg>
        <pc:spChg chg="del">
          <ac:chgData name="Haochen Mu" userId="449b27ac-917a-4ef2-b9d8-355ccefdb35c" providerId="ADAL" clId="{4DA5264F-6C69-40F0-8BB5-2154E9DFCEEB}" dt="2025-03-18T13:14:32.141" v="5988" actId="478"/>
          <ac:spMkLst>
            <pc:docMk/>
            <pc:sldMk cId="2488855746" sldId="263"/>
            <ac:spMk id="41" creationId="{7CE55931-3BE0-6F0E-7A64-B3179A0D09C4}"/>
          </ac:spMkLst>
        </pc:spChg>
        <pc:spChg chg="del">
          <ac:chgData name="Haochen Mu" userId="449b27ac-917a-4ef2-b9d8-355ccefdb35c" providerId="ADAL" clId="{4DA5264F-6C69-40F0-8BB5-2154E9DFCEEB}" dt="2025-03-18T13:14:32.141" v="5988" actId="478"/>
          <ac:spMkLst>
            <pc:docMk/>
            <pc:sldMk cId="2488855746" sldId="263"/>
            <ac:spMk id="42" creationId="{22D8E141-2E58-EACB-AB36-EC166D693AE7}"/>
          </ac:spMkLst>
        </pc:spChg>
        <pc:spChg chg="mod">
          <ac:chgData name="Haochen Mu" userId="449b27ac-917a-4ef2-b9d8-355ccefdb35c" providerId="ADAL" clId="{4DA5264F-6C69-40F0-8BB5-2154E9DFCEEB}" dt="2025-03-18T13:07:18.517" v="5644"/>
          <ac:spMkLst>
            <pc:docMk/>
            <pc:sldMk cId="2488855746" sldId="263"/>
            <ac:spMk id="49" creationId="{F03AA5A8-93BB-D4C3-CC09-740D4D2A6FE2}"/>
          </ac:spMkLst>
        </pc:spChg>
        <pc:spChg chg="add mod">
          <ac:chgData name="Haochen Mu" userId="449b27ac-917a-4ef2-b9d8-355ccefdb35c" providerId="ADAL" clId="{4DA5264F-6C69-40F0-8BB5-2154E9DFCEEB}" dt="2025-03-18T13:14:26.807" v="5985" actId="20577"/>
          <ac:spMkLst>
            <pc:docMk/>
            <pc:sldMk cId="2488855746" sldId="263"/>
            <ac:spMk id="55" creationId="{A3FAF820-D4C1-D3BB-7A9B-9213B80B0B38}"/>
          </ac:spMkLst>
        </pc:spChg>
        <pc:spChg chg="add mod">
          <ac:chgData name="Haochen Mu" userId="449b27ac-917a-4ef2-b9d8-355ccefdb35c" providerId="ADAL" clId="{4DA5264F-6C69-40F0-8BB5-2154E9DFCEEB}" dt="2025-03-18T13:19:30.996" v="6157" actId="1035"/>
          <ac:spMkLst>
            <pc:docMk/>
            <pc:sldMk cId="2488855746" sldId="263"/>
            <ac:spMk id="56" creationId="{BC453227-6344-FE39-924F-79F9E8F5DBC8}"/>
          </ac:spMkLst>
        </pc:spChg>
        <pc:spChg chg="mod">
          <ac:chgData name="Haochen Mu" userId="449b27ac-917a-4ef2-b9d8-355ccefdb35c" providerId="ADAL" clId="{4DA5264F-6C69-40F0-8BB5-2154E9DFCEEB}" dt="2025-03-18T13:07:18.517" v="5644"/>
          <ac:spMkLst>
            <pc:docMk/>
            <pc:sldMk cId="2488855746" sldId="263"/>
            <ac:spMk id="58" creationId="{52743200-5807-93B1-D863-86DE1DDD5DD4}"/>
          </ac:spMkLst>
        </pc:spChg>
        <pc:spChg chg="add mod">
          <ac:chgData name="Haochen Mu" userId="449b27ac-917a-4ef2-b9d8-355ccefdb35c" providerId="ADAL" clId="{4DA5264F-6C69-40F0-8BB5-2154E9DFCEEB}" dt="2025-03-18T13:14:02.798" v="5976" actId="207"/>
          <ac:spMkLst>
            <pc:docMk/>
            <pc:sldMk cId="2488855746" sldId="263"/>
            <ac:spMk id="60" creationId="{EF0C912C-2978-8A93-CC78-97306423B97E}"/>
          </ac:spMkLst>
        </pc:spChg>
        <pc:spChg chg="mod">
          <ac:chgData name="Haochen Mu" userId="449b27ac-917a-4ef2-b9d8-355ccefdb35c" providerId="ADAL" clId="{4DA5264F-6C69-40F0-8BB5-2154E9DFCEEB}" dt="2025-03-18T13:15:14.988" v="6041" actId="20577"/>
          <ac:spMkLst>
            <pc:docMk/>
            <pc:sldMk cId="2488855746" sldId="263"/>
            <ac:spMk id="62" creationId="{08AFB9F7-EF08-9ADF-DC5D-13AF9F4FEA4F}"/>
          </ac:spMkLst>
        </pc:spChg>
        <pc:spChg chg="del">
          <ac:chgData name="Haochen Mu" userId="449b27ac-917a-4ef2-b9d8-355ccefdb35c" providerId="ADAL" clId="{4DA5264F-6C69-40F0-8BB5-2154E9DFCEEB}" dt="2025-03-18T12:34:39.449" v="4533" actId="478"/>
          <ac:spMkLst>
            <pc:docMk/>
            <pc:sldMk cId="2488855746" sldId="263"/>
            <ac:spMk id="62" creationId="{282290B5-C607-CF10-E93A-531C9E757E86}"/>
          </ac:spMkLst>
        </pc:spChg>
        <pc:spChg chg="del mod">
          <ac:chgData name="Haochen Mu" userId="449b27ac-917a-4ef2-b9d8-355ccefdb35c" providerId="ADAL" clId="{4DA5264F-6C69-40F0-8BB5-2154E9DFCEEB}" dt="2025-03-18T13:08:51.139" v="5698" actId="478"/>
          <ac:spMkLst>
            <pc:docMk/>
            <pc:sldMk cId="2488855746" sldId="263"/>
            <ac:spMk id="63" creationId="{A30754C6-9AD1-D526-266A-F23D5CEAA8F1}"/>
          </ac:spMkLst>
        </pc:spChg>
        <pc:spChg chg="mod">
          <ac:chgData name="Haochen Mu" userId="449b27ac-917a-4ef2-b9d8-355ccefdb35c" providerId="ADAL" clId="{4DA5264F-6C69-40F0-8BB5-2154E9DFCEEB}" dt="2025-03-18T13:17:08.796" v="6095" actId="20577"/>
          <ac:spMkLst>
            <pc:docMk/>
            <pc:sldMk cId="2488855746" sldId="263"/>
            <ac:spMk id="64" creationId="{D41FB232-ECB9-AD81-80FF-965EA36C9ACF}"/>
          </ac:spMkLst>
        </pc:spChg>
        <pc:spChg chg="add mod">
          <ac:chgData name="Haochen Mu" userId="449b27ac-917a-4ef2-b9d8-355ccefdb35c" providerId="ADAL" clId="{4DA5264F-6C69-40F0-8BB5-2154E9DFCEEB}" dt="2025-03-18T13:15:27.790" v="6045" actId="3626"/>
          <ac:spMkLst>
            <pc:docMk/>
            <pc:sldMk cId="2488855746" sldId="263"/>
            <ac:spMk id="65" creationId="{1CF51F58-6782-2563-BC29-6096A9EFF2BC}"/>
          </ac:spMkLst>
        </pc:spChg>
        <pc:spChg chg="add mod">
          <ac:chgData name="Haochen Mu" userId="449b27ac-917a-4ef2-b9d8-355ccefdb35c" providerId="ADAL" clId="{4DA5264F-6C69-40F0-8BB5-2154E9DFCEEB}" dt="2025-03-18T13:15:23.129" v="6042" actId="3626"/>
          <ac:spMkLst>
            <pc:docMk/>
            <pc:sldMk cId="2488855746" sldId="263"/>
            <ac:spMk id="66" creationId="{4084886E-0E14-6A1B-35CC-C4BC5FC798F9}"/>
          </ac:spMkLst>
        </pc:spChg>
        <pc:spChg chg="add mod">
          <ac:chgData name="Haochen Mu" userId="449b27ac-917a-4ef2-b9d8-355ccefdb35c" providerId="ADAL" clId="{4DA5264F-6C69-40F0-8BB5-2154E9DFCEEB}" dt="2025-03-18T13:15:29.286" v="6046" actId="3626"/>
          <ac:spMkLst>
            <pc:docMk/>
            <pc:sldMk cId="2488855746" sldId="263"/>
            <ac:spMk id="67" creationId="{2C6991EB-2A43-940B-0FD9-72F8B5C44D71}"/>
          </ac:spMkLst>
        </pc:spChg>
        <pc:spChg chg="add mod">
          <ac:chgData name="Haochen Mu" userId="449b27ac-917a-4ef2-b9d8-355ccefdb35c" providerId="ADAL" clId="{4DA5264F-6C69-40F0-8BB5-2154E9DFCEEB}" dt="2025-03-18T13:15:26.292" v="6044" actId="3626"/>
          <ac:spMkLst>
            <pc:docMk/>
            <pc:sldMk cId="2488855746" sldId="263"/>
            <ac:spMk id="68" creationId="{81A21673-7452-8706-597D-DA8DBC3AD71C}"/>
          </ac:spMkLst>
        </pc:spChg>
        <pc:spChg chg="add mod">
          <ac:chgData name="Haochen Mu" userId="449b27ac-917a-4ef2-b9d8-355ccefdb35c" providerId="ADAL" clId="{4DA5264F-6C69-40F0-8BB5-2154E9DFCEEB}" dt="2025-03-18T13:15:37.523" v="6048" actId="1038"/>
          <ac:spMkLst>
            <pc:docMk/>
            <pc:sldMk cId="2488855746" sldId="263"/>
            <ac:spMk id="69" creationId="{CA967329-0EAE-62E1-FC19-0AD9B442C315}"/>
          </ac:spMkLst>
        </pc:spChg>
        <pc:spChg chg="add mod">
          <ac:chgData name="Haochen Mu" userId="449b27ac-917a-4ef2-b9d8-355ccefdb35c" providerId="ADAL" clId="{4DA5264F-6C69-40F0-8BB5-2154E9DFCEEB}" dt="2025-03-18T13:15:24.602" v="6043" actId="3626"/>
          <ac:spMkLst>
            <pc:docMk/>
            <pc:sldMk cId="2488855746" sldId="263"/>
            <ac:spMk id="70" creationId="{B969E797-21B5-73FE-0A7C-7157D8DCAD58}"/>
          </ac:spMkLst>
        </pc:spChg>
        <pc:spChg chg="add mod">
          <ac:chgData name="Haochen Mu" userId="449b27ac-917a-4ef2-b9d8-355ccefdb35c" providerId="ADAL" clId="{4DA5264F-6C69-40F0-8BB5-2154E9DFCEEB}" dt="2025-03-18T13:15:03.898" v="6028" actId="207"/>
          <ac:spMkLst>
            <pc:docMk/>
            <pc:sldMk cId="2488855746" sldId="263"/>
            <ac:spMk id="73" creationId="{4EFC482D-2A43-702B-3858-C9587B04188C}"/>
          </ac:spMkLst>
        </pc:spChg>
        <pc:spChg chg="add mod">
          <ac:chgData name="Haochen Mu" userId="449b27ac-917a-4ef2-b9d8-355ccefdb35c" providerId="ADAL" clId="{4DA5264F-6C69-40F0-8BB5-2154E9DFCEEB}" dt="2025-03-18T13:21:36.895" v="6223" actId="2711"/>
          <ac:spMkLst>
            <pc:docMk/>
            <pc:sldMk cId="2488855746" sldId="263"/>
            <ac:spMk id="75" creationId="{3EA4576D-E0AD-42E6-2E7E-35CAF3A648B4}"/>
          </ac:spMkLst>
        </pc:spChg>
        <pc:spChg chg="add mod">
          <ac:chgData name="Haochen Mu" userId="449b27ac-917a-4ef2-b9d8-355ccefdb35c" providerId="ADAL" clId="{4DA5264F-6C69-40F0-8BB5-2154E9DFCEEB}" dt="2025-03-18T13:21:28.933" v="6221" actId="164"/>
          <ac:spMkLst>
            <pc:docMk/>
            <pc:sldMk cId="2488855746" sldId="263"/>
            <ac:spMk id="76" creationId="{7A2E2237-7150-0A4B-8E71-8EF54E38BF4A}"/>
          </ac:spMkLst>
        </pc:spChg>
        <pc:spChg chg="add mod">
          <ac:chgData name="Haochen Mu" userId="449b27ac-917a-4ef2-b9d8-355ccefdb35c" providerId="ADAL" clId="{4DA5264F-6C69-40F0-8BB5-2154E9DFCEEB}" dt="2025-03-18T13:21:42.140" v="6224" actId="2711"/>
          <ac:spMkLst>
            <pc:docMk/>
            <pc:sldMk cId="2488855746" sldId="263"/>
            <ac:spMk id="77" creationId="{0A33E883-CC6F-3025-546B-0ECAE7B0A87F}"/>
          </ac:spMkLst>
        </pc:spChg>
        <pc:spChg chg="add mod">
          <ac:chgData name="Haochen Mu" userId="449b27ac-917a-4ef2-b9d8-355ccefdb35c" providerId="ADAL" clId="{4DA5264F-6C69-40F0-8BB5-2154E9DFCEEB}" dt="2025-03-18T13:21:32.292" v="6222" actId="164"/>
          <ac:spMkLst>
            <pc:docMk/>
            <pc:sldMk cId="2488855746" sldId="263"/>
            <ac:spMk id="78" creationId="{1C75BDA8-FF99-C60B-8D90-7B6007523024}"/>
          </ac:spMkLst>
        </pc:spChg>
        <pc:spChg chg="mod">
          <ac:chgData name="Haochen Mu" userId="449b27ac-917a-4ef2-b9d8-355ccefdb35c" providerId="ADAL" clId="{4DA5264F-6C69-40F0-8BB5-2154E9DFCEEB}" dt="2025-03-18T13:23:47.538" v="6371" actId="14100"/>
          <ac:spMkLst>
            <pc:docMk/>
            <pc:sldMk cId="2488855746" sldId="263"/>
            <ac:spMk id="84" creationId="{37F4F572-4256-D7B3-6EF6-2038FD2CA68B}"/>
          </ac:spMkLst>
        </pc:spChg>
        <pc:spChg chg="mod">
          <ac:chgData name="Haochen Mu" userId="449b27ac-917a-4ef2-b9d8-355ccefdb35c" providerId="ADAL" clId="{4DA5264F-6C69-40F0-8BB5-2154E9DFCEEB}" dt="2025-03-18T13:23:43.599" v="6370" actId="20577"/>
          <ac:spMkLst>
            <pc:docMk/>
            <pc:sldMk cId="2488855746" sldId="263"/>
            <ac:spMk id="85" creationId="{81436754-C802-DF1F-CF00-4F5C23C59BC0}"/>
          </ac:spMkLst>
        </pc:spChg>
        <pc:spChg chg="mod">
          <ac:chgData name="Haochen Mu" userId="449b27ac-917a-4ef2-b9d8-355ccefdb35c" providerId="ADAL" clId="{4DA5264F-6C69-40F0-8BB5-2154E9DFCEEB}" dt="2025-03-18T13:25:08.917" v="6411" actId="207"/>
          <ac:spMkLst>
            <pc:docMk/>
            <pc:sldMk cId="2488855746" sldId="263"/>
            <ac:spMk id="89" creationId="{C94CA422-3F1D-DFBD-8DAF-DF12AF004841}"/>
          </ac:spMkLst>
        </pc:spChg>
        <pc:spChg chg="mod">
          <ac:chgData name="Haochen Mu" userId="449b27ac-917a-4ef2-b9d8-355ccefdb35c" providerId="ADAL" clId="{4DA5264F-6C69-40F0-8BB5-2154E9DFCEEB}" dt="2025-03-18T13:24:05.779" v="6398" actId="20577"/>
          <ac:spMkLst>
            <pc:docMk/>
            <pc:sldMk cId="2488855746" sldId="263"/>
            <ac:spMk id="90" creationId="{50967BA0-7915-0873-085C-37C1CBC31AED}"/>
          </ac:spMkLst>
        </pc:spChg>
        <pc:grpChg chg="add mod">
          <ac:chgData name="Haochen Mu" userId="449b27ac-917a-4ef2-b9d8-355ccefdb35c" providerId="ADAL" clId="{4DA5264F-6C69-40F0-8BB5-2154E9DFCEEB}" dt="2025-03-18T12:37:42.378" v="4690"/>
          <ac:grpSpMkLst>
            <pc:docMk/>
            <pc:sldMk cId="2488855746" sldId="263"/>
            <ac:grpSpMk id="5" creationId="{835ABB99-521A-E998-56EA-7D66E8B4CA1F}"/>
          </ac:grpSpMkLst>
        </pc:grpChg>
        <pc:grpChg chg="del">
          <ac:chgData name="Haochen Mu" userId="449b27ac-917a-4ef2-b9d8-355ccefdb35c" providerId="ADAL" clId="{4DA5264F-6C69-40F0-8BB5-2154E9DFCEEB}" dt="2025-03-18T13:14:32.141" v="5988" actId="478"/>
          <ac:grpSpMkLst>
            <pc:docMk/>
            <pc:sldMk cId="2488855746" sldId="263"/>
            <ac:grpSpMk id="9" creationId="{CFCF5156-F452-07D4-F734-C478F374DA23}"/>
          </ac:grpSpMkLst>
        </pc:grpChg>
        <pc:grpChg chg="del">
          <ac:chgData name="Haochen Mu" userId="449b27ac-917a-4ef2-b9d8-355ccefdb35c" providerId="ADAL" clId="{4DA5264F-6C69-40F0-8BB5-2154E9DFCEEB}" dt="2025-03-18T12:34:41.235" v="4534" actId="478"/>
          <ac:grpSpMkLst>
            <pc:docMk/>
            <pc:sldMk cId="2488855746" sldId="263"/>
            <ac:grpSpMk id="13" creationId="{62E51313-896D-E6F3-CC0A-0C70214A6CF7}"/>
          </ac:grpSpMkLst>
        </pc:grpChg>
        <pc:grpChg chg="del">
          <ac:chgData name="Haochen Mu" userId="449b27ac-917a-4ef2-b9d8-355ccefdb35c" providerId="ADAL" clId="{4DA5264F-6C69-40F0-8BB5-2154E9DFCEEB}" dt="2025-03-18T13:14:32.141" v="5988" actId="478"/>
          <ac:grpSpMkLst>
            <pc:docMk/>
            <pc:sldMk cId="2488855746" sldId="263"/>
            <ac:grpSpMk id="14" creationId="{984FB377-9C40-67FF-FBF9-FD15DFACA063}"/>
          </ac:grpSpMkLst>
        </pc:grpChg>
        <pc:grpChg chg="del">
          <ac:chgData name="Haochen Mu" userId="449b27ac-917a-4ef2-b9d8-355ccefdb35c" providerId="ADAL" clId="{4DA5264F-6C69-40F0-8BB5-2154E9DFCEEB}" dt="2025-03-18T13:14:32.141" v="5988" actId="478"/>
          <ac:grpSpMkLst>
            <pc:docMk/>
            <pc:sldMk cId="2488855746" sldId="263"/>
            <ac:grpSpMk id="25" creationId="{58FB7E53-D18D-DE2D-3101-E4B3E776F170}"/>
          </ac:grpSpMkLst>
        </pc:grpChg>
        <pc:grpChg chg="del">
          <ac:chgData name="Haochen Mu" userId="449b27ac-917a-4ef2-b9d8-355ccefdb35c" providerId="ADAL" clId="{4DA5264F-6C69-40F0-8BB5-2154E9DFCEEB}" dt="2025-03-18T13:07:21.111" v="5645" actId="478"/>
          <ac:grpSpMkLst>
            <pc:docMk/>
            <pc:sldMk cId="2488855746" sldId="263"/>
            <ac:grpSpMk id="45" creationId="{136BC406-1264-1B34-197C-3A306513F301}"/>
          </ac:grpSpMkLst>
        </pc:grpChg>
        <pc:grpChg chg="del">
          <ac:chgData name="Haochen Mu" userId="449b27ac-917a-4ef2-b9d8-355ccefdb35c" providerId="ADAL" clId="{4DA5264F-6C69-40F0-8BB5-2154E9DFCEEB}" dt="2025-03-18T13:07:22.007" v="5646" actId="478"/>
          <ac:grpSpMkLst>
            <pc:docMk/>
            <pc:sldMk cId="2488855746" sldId="263"/>
            <ac:grpSpMk id="50" creationId="{4FECD3EB-C271-6805-DCAA-EBBCFA7F9901}"/>
          </ac:grpSpMkLst>
        </pc:grpChg>
        <pc:grpChg chg="del">
          <ac:chgData name="Haochen Mu" userId="449b27ac-917a-4ef2-b9d8-355ccefdb35c" providerId="ADAL" clId="{4DA5264F-6C69-40F0-8BB5-2154E9DFCEEB}" dt="2025-03-18T12:37:42.177" v="4689" actId="478"/>
          <ac:grpSpMkLst>
            <pc:docMk/>
            <pc:sldMk cId="2488855746" sldId="263"/>
            <ac:grpSpMk id="50" creationId="{D23FF9CE-EA47-A5D7-083C-B4BF9A67773B}"/>
          </ac:grpSpMkLst>
        </pc:grpChg>
        <pc:grpChg chg="del">
          <ac:chgData name="Haochen Mu" userId="449b27ac-917a-4ef2-b9d8-355ccefdb35c" providerId="ADAL" clId="{4DA5264F-6C69-40F0-8BB5-2154E9DFCEEB}" dt="2025-03-18T13:12:14.319" v="5900" actId="478"/>
          <ac:grpSpMkLst>
            <pc:docMk/>
            <pc:sldMk cId="2488855746" sldId="263"/>
            <ac:grpSpMk id="57" creationId="{275C82F5-8CC7-3F59-9900-B3AFFEF054F3}"/>
          </ac:grpSpMkLst>
        </pc:grpChg>
        <pc:grpChg chg="add mod">
          <ac:chgData name="Haochen Mu" userId="449b27ac-917a-4ef2-b9d8-355ccefdb35c" providerId="ADAL" clId="{4DA5264F-6C69-40F0-8BB5-2154E9DFCEEB}" dt="2025-03-18T13:23:53.591" v="6378" actId="1036"/>
          <ac:grpSpMkLst>
            <pc:docMk/>
            <pc:sldMk cId="2488855746" sldId="263"/>
            <ac:grpSpMk id="79" creationId="{AF17CBAA-13A5-3E4D-6F2C-7310B06013EE}"/>
          </ac:grpSpMkLst>
        </pc:grpChg>
        <pc:grpChg chg="add mod">
          <ac:chgData name="Haochen Mu" userId="449b27ac-917a-4ef2-b9d8-355ccefdb35c" providerId="ADAL" clId="{4DA5264F-6C69-40F0-8BB5-2154E9DFCEEB}" dt="2025-03-18T13:23:53.591" v="6378" actId="1036"/>
          <ac:grpSpMkLst>
            <pc:docMk/>
            <pc:sldMk cId="2488855746" sldId="263"/>
            <ac:grpSpMk id="80" creationId="{C2E7AFF3-5D0A-13C7-E4EE-165572A4BB65}"/>
          </ac:grpSpMkLst>
        </pc:grpChg>
        <pc:grpChg chg="add mod">
          <ac:chgData name="Haochen Mu" userId="449b27ac-917a-4ef2-b9d8-355ccefdb35c" providerId="ADAL" clId="{4DA5264F-6C69-40F0-8BB5-2154E9DFCEEB}" dt="2025-03-18T13:25:52.414" v="6424" actId="1036"/>
          <ac:grpSpMkLst>
            <pc:docMk/>
            <pc:sldMk cId="2488855746" sldId="263"/>
            <ac:grpSpMk id="81" creationId="{A8422B53-A44B-A97A-A03D-F0C07BC9D460}"/>
          </ac:grpSpMkLst>
        </pc:grpChg>
        <pc:grpChg chg="mod">
          <ac:chgData name="Haochen Mu" userId="449b27ac-917a-4ef2-b9d8-355ccefdb35c" providerId="ADAL" clId="{4DA5264F-6C69-40F0-8BB5-2154E9DFCEEB}" dt="2025-03-18T13:23:35.172" v="6353"/>
          <ac:grpSpMkLst>
            <pc:docMk/>
            <pc:sldMk cId="2488855746" sldId="263"/>
            <ac:grpSpMk id="82" creationId="{CC5D220D-8359-9694-7290-7025AD9BD6F9}"/>
          </ac:grpSpMkLst>
        </pc:grpChg>
        <pc:grpChg chg="add del mod">
          <ac:chgData name="Haochen Mu" userId="449b27ac-917a-4ef2-b9d8-355ccefdb35c" providerId="ADAL" clId="{4DA5264F-6C69-40F0-8BB5-2154E9DFCEEB}" dt="2025-03-18T13:25:27.014" v="6413" actId="478"/>
          <ac:grpSpMkLst>
            <pc:docMk/>
            <pc:sldMk cId="2488855746" sldId="263"/>
            <ac:grpSpMk id="86" creationId="{B29A2CE0-1798-8B5B-DA45-E70DDB04F239}"/>
          </ac:grpSpMkLst>
        </pc:grpChg>
        <pc:grpChg chg="mod topLvl">
          <ac:chgData name="Haochen Mu" userId="449b27ac-917a-4ef2-b9d8-355ccefdb35c" providerId="ADAL" clId="{4DA5264F-6C69-40F0-8BB5-2154E9DFCEEB}" dt="2025-03-18T13:25:52.414" v="6424" actId="1036"/>
          <ac:grpSpMkLst>
            <pc:docMk/>
            <pc:sldMk cId="2488855746" sldId="263"/>
            <ac:grpSpMk id="87" creationId="{02CCCEC1-DC7A-40B7-528D-4E6EDFFFE533}"/>
          </ac:grpSpMkLst>
        </pc:grpChg>
        <pc:grpChg chg="del">
          <ac:chgData name="Haochen Mu" userId="449b27ac-917a-4ef2-b9d8-355ccefdb35c" providerId="ADAL" clId="{4DA5264F-6C69-40F0-8BB5-2154E9DFCEEB}" dt="2025-03-18T12:34:39.449" v="4533" actId="478"/>
          <ac:grpSpMkLst>
            <pc:docMk/>
            <pc:sldMk cId="2488855746" sldId="263"/>
            <ac:grpSpMk id="1024" creationId="{C9BCAD12-3E83-2D56-5D45-F4CFF6229BF6}"/>
          </ac:grpSpMkLst>
        </pc:grpChg>
        <pc:graphicFrameChg chg="add mod">
          <ac:chgData name="Haochen Mu" userId="449b27ac-917a-4ef2-b9d8-355ccefdb35c" providerId="ADAL" clId="{4DA5264F-6C69-40F0-8BB5-2154E9DFCEEB}" dt="2025-03-18T13:23:53.591" v="6378" actId="1036"/>
          <ac:graphicFrameMkLst>
            <pc:docMk/>
            <pc:sldMk cId="2488855746" sldId="263"/>
            <ac:graphicFrameMk id="74" creationId="{2C4CB070-C1EA-C4C6-4853-59C2F34E0810}"/>
          </ac:graphicFrameMkLst>
        </pc:graphicFrameChg>
        <pc:picChg chg="del">
          <ac:chgData name="Haochen Mu" userId="449b27ac-917a-4ef2-b9d8-355ccefdb35c" providerId="ADAL" clId="{4DA5264F-6C69-40F0-8BB5-2154E9DFCEEB}" dt="2025-03-18T12:34:41.235" v="4534" actId="478"/>
          <ac:picMkLst>
            <pc:docMk/>
            <pc:sldMk cId="2488855746" sldId="263"/>
            <ac:picMk id="4" creationId="{7F681FCC-A370-6502-80F7-D96D47EB6F22}"/>
          </ac:picMkLst>
        </pc:picChg>
        <pc:picChg chg="mod">
          <ac:chgData name="Haochen Mu" userId="449b27ac-917a-4ef2-b9d8-355ccefdb35c" providerId="ADAL" clId="{4DA5264F-6C69-40F0-8BB5-2154E9DFCEEB}" dt="2025-03-18T12:37:45.501" v="4691" actId="207"/>
          <ac:picMkLst>
            <pc:docMk/>
            <pc:sldMk cId="2488855746" sldId="263"/>
            <ac:picMk id="17" creationId="{C1C17F8C-5170-57E9-450C-68CFD664860C}"/>
          </ac:picMkLst>
        </pc:picChg>
        <pc:picChg chg="mod">
          <ac:chgData name="Haochen Mu" userId="449b27ac-917a-4ef2-b9d8-355ccefdb35c" providerId="ADAL" clId="{4DA5264F-6C69-40F0-8BB5-2154E9DFCEEB}" dt="2025-03-18T12:34:58.767" v="4574" actId="207"/>
          <ac:picMkLst>
            <pc:docMk/>
            <pc:sldMk cId="2488855746" sldId="263"/>
            <ac:picMk id="34" creationId="{B8E85BD9-0D49-362E-7032-E23E2DC58388}"/>
          </ac:picMkLst>
        </pc:picChg>
        <pc:picChg chg="mod">
          <ac:chgData name="Haochen Mu" userId="449b27ac-917a-4ef2-b9d8-355ccefdb35c" providerId="ADAL" clId="{4DA5264F-6C69-40F0-8BB5-2154E9DFCEEB}" dt="2025-03-18T12:35:23.635" v="4579"/>
          <ac:picMkLst>
            <pc:docMk/>
            <pc:sldMk cId="2488855746" sldId="263"/>
            <ac:picMk id="43" creationId="{C9005CCE-5728-0DE4-0954-5611ED8F4301}"/>
          </ac:picMkLst>
        </pc:picChg>
        <pc:picChg chg="add mod">
          <ac:chgData name="Haochen Mu" userId="449b27ac-917a-4ef2-b9d8-355ccefdb35c" providerId="ADAL" clId="{4DA5264F-6C69-40F0-8BB5-2154E9DFCEEB}" dt="2025-03-18T13:14:12.934" v="5979" actId="207"/>
          <ac:picMkLst>
            <pc:docMk/>
            <pc:sldMk cId="2488855746" sldId="263"/>
            <ac:picMk id="72" creationId="{E196D638-DBC0-2578-B5B4-DC5AFDBCADB9}"/>
          </ac:picMkLst>
        </pc:picChg>
        <pc:picChg chg="mod">
          <ac:chgData name="Haochen Mu" userId="449b27ac-917a-4ef2-b9d8-355ccefdb35c" providerId="ADAL" clId="{4DA5264F-6C69-40F0-8BB5-2154E9DFCEEB}" dt="2025-03-18T13:23:35.172" v="6353"/>
          <ac:picMkLst>
            <pc:docMk/>
            <pc:sldMk cId="2488855746" sldId="263"/>
            <ac:picMk id="83" creationId="{7662C2BF-C579-BCE9-3534-B502E2341460}"/>
          </ac:picMkLst>
        </pc:picChg>
        <pc:picChg chg="del mod topLvl">
          <ac:chgData name="Haochen Mu" userId="449b27ac-917a-4ef2-b9d8-355ccefdb35c" providerId="ADAL" clId="{4DA5264F-6C69-40F0-8BB5-2154E9DFCEEB}" dt="2025-03-18T13:25:27.014" v="6413" actId="478"/>
          <ac:picMkLst>
            <pc:docMk/>
            <pc:sldMk cId="2488855746" sldId="263"/>
            <ac:picMk id="88" creationId="{EBFDCE00-0266-ADF4-4386-1F45B992D005}"/>
          </ac:picMkLst>
        </pc:picChg>
        <pc:picChg chg="add mod">
          <ac:chgData name="Haochen Mu" userId="449b27ac-917a-4ef2-b9d8-355ccefdb35c" providerId="ADAL" clId="{4DA5264F-6C69-40F0-8BB5-2154E9DFCEEB}" dt="2025-03-18T13:25:52.414" v="6424" actId="1036"/>
          <ac:picMkLst>
            <pc:docMk/>
            <pc:sldMk cId="2488855746" sldId="263"/>
            <ac:picMk id="92" creationId="{2B0A0419-5D61-DF5D-1520-650687479299}"/>
          </ac:picMkLst>
        </pc:picChg>
        <pc:cxnChg chg="mod">
          <ac:chgData name="Haochen Mu" userId="449b27ac-917a-4ef2-b9d8-355ccefdb35c" providerId="ADAL" clId="{4DA5264F-6C69-40F0-8BB5-2154E9DFCEEB}" dt="2025-03-18T12:34:52.975" v="4573" actId="1037"/>
          <ac:cxnSpMkLst>
            <pc:docMk/>
            <pc:sldMk cId="2488855746" sldId="263"/>
            <ac:cxnSpMk id="10" creationId="{DDF61B8F-041F-A4B7-3A2A-1A3D02067D04}"/>
          </ac:cxnSpMkLst>
        </pc:cxnChg>
      </pc:sldChg>
      <pc:sldChg chg="addSp delSp modSp add mod">
        <pc:chgData name="Haochen Mu" userId="449b27ac-917a-4ef2-b9d8-355ccefdb35c" providerId="ADAL" clId="{4DA5264F-6C69-40F0-8BB5-2154E9DFCEEB}" dt="2025-03-18T13:28:21.494" v="6459" actId="478"/>
        <pc:sldMkLst>
          <pc:docMk/>
          <pc:sldMk cId="903240355" sldId="264"/>
        </pc:sldMkLst>
        <pc:spChg chg="mod">
          <ac:chgData name="Haochen Mu" userId="449b27ac-917a-4ef2-b9d8-355ccefdb35c" providerId="ADAL" clId="{4DA5264F-6C69-40F0-8BB5-2154E9DFCEEB}" dt="2025-03-18T12:42:19.363" v="4835" actId="3626"/>
          <ac:spMkLst>
            <pc:docMk/>
            <pc:sldMk cId="903240355" sldId="264"/>
            <ac:spMk id="3" creationId="{0D3D8E35-089D-379A-D10B-5F0D5DB49FB9}"/>
          </ac:spMkLst>
        </pc:spChg>
        <pc:spChg chg="add mod">
          <ac:chgData name="Haochen Mu" userId="449b27ac-917a-4ef2-b9d8-355ccefdb35c" providerId="ADAL" clId="{4DA5264F-6C69-40F0-8BB5-2154E9DFCEEB}" dt="2025-03-18T13:16:39.507" v="6090" actId="20577"/>
          <ac:spMkLst>
            <pc:docMk/>
            <pc:sldMk cId="903240355" sldId="264"/>
            <ac:spMk id="4" creationId="{B352B4B2-06C2-AE91-58B6-2C3BEF967976}"/>
          </ac:spMkLst>
        </pc:spChg>
        <pc:spChg chg="del mod">
          <ac:chgData name="Haochen Mu" userId="449b27ac-917a-4ef2-b9d8-355ccefdb35c" providerId="ADAL" clId="{4DA5264F-6C69-40F0-8BB5-2154E9DFCEEB}" dt="2025-03-18T13:28:21.494" v="6459" actId="478"/>
          <ac:spMkLst>
            <pc:docMk/>
            <pc:sldMk cId="903240355" sldId="264"/>
            <ac:spMk id="7" creationId="{AC6CAAFF-5EF5-4BAF-F865-53191C378395}"/>
          </ac:spMkLst>
        </pc:spChg>
        <pc:spChg chg="mod">
          <ac:chgData name="Haochen Mu" userId="449b27ac-917a-4ef2-b9d8-355ccefdb35c" providerId="ADAL" clId="{4DA5264F-6C69-40F0-8BB5-2154E9DFCEEB}" dt="2025-03-18T12:48:12.007" v="5040"/>
          <ac:spMkLst>
            <pc:docMk/>
            <pc:sldMk cId="903240355" sldId="264"/>
            <ac:spMk id="9" creationId="{9117D0CA-ED26-AB39-1A58-019EA65A477E}"/>
          </ac:spMkLst>
        </pc:spChg>
        <pc:spChg chg="mod">
          <ac:chgData name="Haochen Mu" userId="449b27ac-917a-4ef2-b9d8-355ccefdb35c" providerId="ADAL" clId="{4DA5264F-6C69-40F0-8BB5-2154E9DFCEEB}" dt="2025-03-18T12:55:42.233" v="5449" actId="1076"/>
          <ac:spMkLst>
            <pc:docMk/>
            <pc:sldMk cId="903240355" sldId="264"/>
            <ac:spMk id="11" creationId="{F25142B0-6EA0-4708-A497-F911795D1DEF}"/>
          </ac:spMkLst>
        </pc:spChg>
        <pc:spChg chg="mod">
          <ac:chgData name="Haochen Mu" userId="449b27ac-917a-4ef2-b9d8-355ccefdb35c" providerId="ADAL" clId="{4DA5264F-6C69-40F0-8BB5-2154E9DFCEEB}" dt="2025-03-18T12:48:12.007" v="5040"/>
          <ac:spMkLst>
            <pc:docMk/>
            <pc:sldMk cId="903240355" sldId="264"/>
            <ac:spMk id="12" creationId="{1170CFBC-FDBE-6BA7-F7BD-77F9F1E9105F}"/>
          </ac:spMkLst>
        </pc:spChg>
        <pc:spChg chg="mod">
          <ac:chgData name="Haochen Mu" userId="449b27ac-917a-4ef2-b9d8-355ccefdb35c" providerId="ADAL" clId="{4DA5264F-6C69-40F0-8BB5-2154E9DFCEEB}" dt="2025-03-18T12:49:44.555" v="5148" actId="14100"/>
          <ac:spMkLst>
            <pc:docMk/>
            <pc:sldMk cId="903240355" sldId="264"/>
            <ac:spMk id="13" creationId="{A666FCD9-0263-FFAB-C123-A162124CDC40}"/>
          </ac:spMkLst>
        </pc:spChg>
        <pc:spChg chg="del mod topLvl">
          <ac:chgData name="Haochen Mu" userId="449b27ac-917a-4ef2-b9d8-355ccefdb35c" providerId="ADAL" clId="{4DA5264F-6C69-40F0-8BB5-2154E9DFCEEB}" dt="2025-03-18T12:50:00.341" v="5150" actId="478"/>
          <ac:spMkLst>
            <pc:docMk/>
            <pc:sldMk cId="903240355" sldId="264"/>
            <ac:spMk id="17" creationId="{CDEFD45D-5490-9B1E-0E38-E36A0243E5DF}"/>
          </ac:spMkLst>
        </pc:spChg>
        <pc:spChg chg="mod topLvl">
          <ac:chgData name="Haochen Mu" userId="449b27ac-917a-4ef2-b9d8-355ccefdb35c" providerId="ADAL" clId="{4DA5264F-6C69-40F0-8BB5-2154E9DFCEEB}" dt="2025-03-18T13:03:06.523" v="5606" actId="20577"/>
          <ac:spMkLst>
            <pc:docMk/>
            <pc:sldMk cId="903240355" sldId="264"/>
            <ac:spMk id="18" creationId="{9294E44F-2EF9-F053-AB60-C9A9A025DB3A}"/>
          </ac:spMkLst>
        </pc:spChg>
        <pc:spChg chg="del mod topLvl">
          <ac:chgData name="Haochen Mu" userId="449b27ac-917a-4ef2-b9d8-355ccefdb35c" providerId="ADAL" clId="{4DA5264F-6C69-40F0-8BB5-2154E9DFCEEB}" dt="2025-03-18T12:50:02.434" v="5151" actId="478"/>
          <ac:spMkLst>
            <pc:docMk/>
            <pc:sldMk cId="903240355" sldId="264"/>
            <ac:spMk id="21" creationId="{EF280E09-59A1-7D4D-EEA8-A93B071CCD2F}"/>
          </ac:spMkLst>
        </pc:spChg>
        <pc:spChg chg="mod topLvl">
          <ac:chgData name="Haochen Mu" userId="449b27ac-917a-4ef2-b9d8-355ccefdb35c" providerId="ADAL" clId="{4DA5264F-6C69-40F0-8BB5-2154E9DFCEEB}" dt="2025-03-18T13:02:45.061" v="5595" actId="20577"/>
          <ac:spMkLst>
            <pc:docMk/>
            <pc:sldMk cId="903240355" sldId="264"/>
            <ac:spMk id="22" creationId="{50B61D09-B065-C6F2-C326-7D831F03D0A7}"/>
          </ac:spMkLst>
        </pc:spChg>
        <pc:spChg chg="del mod topLvl">
          <ac:chgData name="Haochen Mu" userId="449b27ac-917a-4ef2-b9d8-355ccefdb35c" providerId="ADAL" clId="{4DA5264F-6C69-40F0-8BB5-2154E9DFCEEB}" dt="2025-03-18T12:50:03.654" v="5152" actId="478"/>
          <ac:spMkLst>
            <pc:docMk/>
            <pc:sldMk cId="903240355" sldId="264"/>
            <ac:spMk id="24" creationId="{EA87AA4C-4934-94BB-37B3-899F8AA95A29}"/>
          </ac:spMkLst>
        </pc:spChg>
        <pc:spChg chg="mod topLvl">
          <ac:chgData name="Haochen Mu" userId="449b27ac-917a-4ef2-b9d8-355ccefdb35c" providerId="ADAL" clId="{4DA5264F-6C69-40F0-8BB5-2154E9DFCEEB}" dt="2025-03-18T13:03:23.543" v="5626" actId="20577"/>
          <ac:spMkLst>
            <pc:docMk/>
            <pc:sldMk cId="903240355" sldId="264"/>
            <ac:spMk id="25" creationId="{6C8F287C-CC51-0BDC-AB17-557FC6034BCC}"/>
          </ac:spMkLst>
        </pc:spChg>
        <pc:spChg chg="del mod">
          <ac:chgData name="Haochen Mu" userId="449b27ac-917a-4ef2-b9d8-355ccefdb35c" providerId="ADAL" clId="{4DA5264F-6C69-40F0-8BB5-2154E9DFCEEB}" dt="2025-03-18T12:50:05.831" v="5154" actId="478"/>
          <ac:spMkLst>
            <pc:docMk/>
            <pc:sldMk cId="903240355" sldId="264"/>
            <ac:spMk id="26" creationId="{392DA4D3-EF18-82B1-5C0D-4A2A5532117D}"/>
          </ac:spMkLst>
        </pc:spChg>
        <pc:spChg chg="mod">
          <ac:chgData name="Haochen Mu" userId="449b27ac-917a-4ef2-b9d8-355ccefdb35c" providerId="ADAL" clId="{4DA5264F-6C69-40F0-8BB5-2154E9DFCEEB}" dt="2025-03-18T12:37:20.783" v="4688" actId="20577"/>
          <ac:spMkLst>
            <pc:docMk/>
            <pc:sldMk cId="903240355" sldId="264"/>
            <ac:spMk id="28" creationId="{93BE6A79-BFD5-4A75-E2A8-22DFE5DC0E35}"/>
          </ac:spMkLst>
        </pc:spChg>
        <pc:spChg chg="del topLvl">
          <ac:chgData name="Haochen Mu" userId="449b27ac-917a-4ef2-b9d8-355ccefdb35c" providerId="ADAL" clId="{4DA5264F-6C69-40F0-8BB5-2154E9DFCEEB}" dt="2025-03-18T12:50:04.966" v="5153" actId="478"/>
          <ac:spMkLst>
            <pc:docMk/>
            <pc:sldMk cId="903240355" sldId="264"/>
            <ac:spMk id="30" creationId="{E879E3C7-C0A2-72A7-E240-017DE3E65D6E}"/>
          </ac:spMkLst>
        </pc:spChg>
        <pc:spChg chg="mod topLvl">
          <ac:chgData name="Haochen Mu" userId="449b27ac-917a-4ef2-b9d8-355ccefdb35c" providerId="ADAL" clId="{4DA5264F-6C69-40F0-8BB5-2154E9DFCEEB}" dt="2025-03-18T13:01:00.855" v="5560" actId="14100"/>
          <ac:spMkLst>
            <pc:docMk/>
            <pc:sldMk cId="903240355" sldId="264"/>
            <ac:spMk id="32" creationId="{1C932AEC-9F9B-4FAC-CFA4-16ABEDC05F7B}"/>
          </ac:spMkLst>
        </pc:spChg>
        <pc:spChg chg="mod">
          <ac:chgData name="Haochen Mu" userId="449b27ac-917a-4ef2-b9d8-355ccefdb35c" providerId="ADAL" clId="{4DA5264F-6C69-40F0-8BB5-2154E9DFCEEB}" dt="2025-03-18T12:49:04" v="5089"/>
          <ac:spMkLst>
            <pc:docMk/>
            <pc:sldMk cId="903240355" sldId="264"/>
            <ac:spMk id="36" creationId="{BD2BC400-F909-C9A9-489D-1AB42BC7EB1F}"/>
          </ac:spMkLst>
        </pc:spChg>
        <pc:spChg chg="mod">
          <ac:chgData name="Haochen Mu" userId="449b27ac-917a-4ef2-b9d8-355ccefdb35c" providerId="ADAL" clId="{4DA5264F-6C69-40F0-8BB5-2154E9DFCEEB}" dt="2025-03-18T12:36:05.643" v="4660" actId="207"/>
          <ac:spMkLst>
            <pc:docMk/>
            <pc:sldMk cId="903240355" sldId="264"/>
            <ac:spMk id="37" creationId="{38E39A4C-98F8-F84E-791A-950CA1BD3383}"/>
          </ac:spMkLst>
        </pc:spChg>
        <pc:spChg chg="mod">
          <ac:chgData name="Haochen Mu" userId="449b27ac-917a-4ef2-b9d8-355ccefdb35c" providerId="ADAL" clId="{4DA5264F-6C69-40F0-8BB5-2154E9DFCEEB}" dt="2025-03-18T12:49:04" v="5089"/>
          <ac:spMkLst>
            <pc:docMk/>
            <pc:sldMk cId="903240355" sldId="264"/>
            <ac:spMk id="38" creationId="{E2952386-B237-C884-3D3A-0130B0CAF5DD}"/>
          </ac:spMkLst>
        </pc:spChg>
        <pc:spChg chg="add del mod">
          <ac:chgData name="Haochen Mu" userId="449b27ac-917a-4ef2-b9d8-355ccefdb35c" providerId="ADAL" clId="{4DA5264F-6C69-40F0-8BB5-2154E9DFCEEB}" dt="2025-03-18T12:50:06.484" v="5155" actId="478"/>
          <ac:spMkLst>
            <pc:docMk/>
            <pc:sldMk cId="903240355" sldId="264"/>
            <ac:spMk id="39" creationId="{875E35C0-36A8-CB08-FC53-5CE3AE160542}"/>
          </ac:spMkLst>
        </pc:spChg>
        <pc:spChg chg="add del mod">
          <ac:chgData name="Haochen Mu" userId="449b27ac-917a-4ef2-b9d8-355ccefdb35c" providerId="ADAL" clId="{4DA5264F-6C69-40F0-8BB5-2154E9DFCEEB}" dt="2025-03-18T12:49:12.065" v="5092" actId="478"/>
          <ac:spMkLst>
            <pc:docMk/>
            <pc:sldMk cId="903240355" sldId="264"/>
            <ac:spMk id="40" creationId="{C863B439-18BA-8C5E-70FB-864E60068DEB}"/>
          </ac:spMkLst>
        </pc:spChg>
        <pc:spChg chg="del">
          <ac:chgData name="Haochen Mu" userId="449b27ac-917a-4ef2-b9d8-355ccefdb35c" providerId="ADAL" clId="{4DA5264F-6C69-40F0-8BB5-2154E9DFCEEB}" dt="2025-03-18T12:49:12.065" v="5092" actId="478"/>
          <ac:spMkLst>
            <pc:docMk/>
            <pc:sldMk cId="903240355" sldId="264"/>
            <ac:spMk id="41" creationId="{C457DFD1-83E1-5C99-628D-0E84E1705D54}"/>
          </ac:spMkLst>
        </pc:spChg>
        <pc:spChg chg="del">
          <ac:chgData name="Haochen Mu" userId="449b27ac-917a-4ef2-b9d8-355ccefdb35c" providerId="ADAL" clId="{4DA5264F-6C69-40F0-8BB5-2154E9DFCEEB}" dt="2025-03-18T12:49:12.065" v="5092" actId="478"/>
          <ac:spMkLst>
            <pc:docMk/>
            <pc:sldMk cId="903240355" sldId="264"/>
            <ac:spMk id="42" creationId="{96BA1F0B-A040-E1AB-0FD5-2F10606BC236}"/>
          </ac:spMkLst>
        </pc:spChg>
        <pc:spChg chg="del">
          <ac:chgData name="Haochen Mu" userId="449b27ac-917a-4ef2-b9d8-355ccefdb35c" providerId="ADAL" clId="{4DA5264F-6C69-40F0-8BB5-2154E9DFCEEB}" dt="2025-03-18T12:49:12.065" v="5092" actId="478"/>
          <ac:spMkLst>
            <pc:docMk/>
            <pc:sldMk cId="903240355" sldId="264"/>
            <ac:spMk id="45" creationId="{05F82D34-8640-8922-770A-E4E44CD93329}"/>
          </ac:spMkLst>
        </pc:spChg>
        <pc:spChg chg="mod">
          <ac:chgData name="Haochen Mu" userId="449b27ac-917a-4ef2-b9d8-355ccefdb35c" providerId="ADAL" clId="{4DA5264F-6C69-40F0-8BB5-2154E9DFCEEB}" dt="2025-03-18T12:36:20.084" v="4663"/>
          <ac:spMkLst>
            <pc:docMk/>
            <pc:sldMk cId="903240355" sldId="264"/>
            <ac:spMk id="46" creationId="{3187928B-5C90-80A8-03AB-EAA34D2A158F}"/>
          </ac:spMkLst>
        </pc:spChg>
        <pc:spChg chg="add del mod">
          <ac:chgData name="Haochen Mu" userId="449b27ac-917a-4ef2-b9d8-355ccefdb35c" providerId="ADAL" clId="{4DA5264F-6C69-40F0-8BB5-2154E9DFCEEB}" dt="2025-03-18T12:49:10.061" v="5091" actId="478"/>
          <ac:spMkLst>
            <pc:docMk/>
            <pc:sldMk cId="903240355" sldId="264"/>
            <ac:spMk id="47" creationId="{87B68EFA-8389-44B4-1B40-B7182C2E87CA}"/>
          </ac:spMkLst>
        </pc:spChg>
        <pc:spChg chg="mod">
          <ac:chgData name="Haochen Mu" userId="449b27ac-917a-4ef2-b9d8-355ccefdb35c" providerId="ADAL" clId="{4DA5264F-6C69-40F0-8BB5-2154E9DFCEEB}" dt="2025-03-18T12:49:34.718" v="5145" actId="20577"/>
          <ac:spMkLst>
            <pc:docMk/>
            <pc:sldMk cId="903240355" sldId="264"/>
            <ac:spMk id="48" creationId="{E9384A33-BAF3-49D3-43FE-D0E15E620DCC}"/>
          </ac:spMkLst>
        </pc:spChg>
        <pc:spChg chg="add del mod">
          <ac:chgData name="Haochen Mu" userId="449b27ac-917a-4ef2-b9d8-355ccefdb35c" providerId="ADAL" clId="{4DA5264F-6C69-40F0-8BB5-2154E9DFCEEB}" dt="2025-03-18T12:49:45.792" v="5149" actId="478"/>
          <ac:spMkLst>
            <pc:docMk/>
            <pc:sldMk cId="903240355" sldId="264"/>
            <ac:spMk id="51" creationId="{B7B3AD53-61CC-25AB-D13B-88E54F458D5E}"/>
          </ac:spMkLst>
        </pc:spChg>
        <pc:spChg chg="add del mod">
          <ac:chgData name="Haochen Mu" userId="449b27ac-917a-4ef2-b9d8-355ccefdb35c" providerId="ADAL" clId="{4DA5264F-6C69-40F0-8BB5-2154E9DFCEEB}" dt="2025-03-18T12:54:50.450" v="5436" actId="478"/>
          <ac:spMkLst>
            <pc:docMk/>
            <pc:sldMk cId="903240355" sldId="264"/>
            <ac:spMk id="55" creationId="{73618103-8532-E8AA-E658-FBCA40C149EA}"/>
          </ac:spMkLst>
        </pc:spChg>
        <pc:spChg chg="add mod">
          <ac:chgData name="Haochen Mu" userId="449b27ac-917a-4ef2-b9d8-355ccefdb35c" providerId="ADAL" clId="{4DA5264F-6C69-40F0-8BB5-2154E9DFCEEB}" dt="2025-03-18T13:00:19.257" v="5515" actId="207"/>
          <ac:spMkLst>
            <pc:docMk/>
            <pc:sldMk cId="903240355" sldId="264"/>
            <ac:spMk id="66" creationId="{370BC8FE-1F08-F889-9305-71BD47A9D53D}"/>
          </ac:spMkLst>
        </pc:spChg>
        <pc:spChg chg="add mod">
          <ac:chgData name="Haochen Mu" userId="449b27ac-917a-4ef2-b9d8-355ccefdb35c" providerId="ADAL" clId="{4DA5264F-6C69-40F0-8BB5-2154E9DFCEEB}" dt="2025-03-18T13:03:57.087" v="5631" actId="207"/>
          <ac:spMkLst>
            <pc:docMk/>
            <pc:sldMk cId="903240355" sldId="264"/>
            <ac:spMk id="69" creationId="{B276E464-8F34-A118-E493-992B2EA2C6F1}"/>
          </ac:spMkLst>
        </pc:spChg>
        <pc:spChg chg="add mod">
          <ac:chgData name="Haochen Mu" userId="449b27ac-917a-4ef2-b9d8-355ccefdb35c" providerId="ADAL" clId="{4DA5264F-6C69-40F0-8BB5-2154E9DFCEEB}" dt="2025-03-18T12:59:36.791" v="5503" actId="207"/>
          <ac:spMkLst>
            <pc:docMk/>
            <pc:sldMk cId="903240355" sldId="264"/>
            <ac:spMk id="70" creationId="{CE6E3330-7E59-D1D4-E5DC-B0D443B06BB3}"/>
          </ac:spMkLst>
        </pc:spChg>
        <pc:spChg chg="add mod">
          <ac:chgData name="Haochen Mu" userId="449b27ac-917a-4ef2-b9d8-355ccefdb35c" providerId="ADAL" clId="{4DA5264F-6C69-40F0-8BB5-2154E9DFCEEB}" dt="2025-03-18T13:00:08.300" v="5513" actId="207"/>
          <ac:spMkLst>
            <pc:docMk/>
            <pc:sldMk cId="903240355" sldId="264"/>
            <ac:spMk id="71" creationId="{9635AF18-6B14-20F2-91FF-E2CA92B30DC8}"/>
          </ac:spMkLst>
        </pc:spChg>
        <pc:grpChg chg="add del mod">
          <ac:chgData name="Haochen Mu" userId="449b27ac-917a-4ef2-b9d8-355ccefdb35c" providerId="ADAL" clId="{4DA5264F-6C69-40F0-8BB5-2154E9DFCEEB}" dt="2025-03-18T12:48:32.754" v="5071" actId="478"/>
          <ac:grpSpMkLst>
            <pc:docMk/>
            <pc:sldMk cId="903240355" sldId="264"/>
            <ac:grpSpMk id="5" creationId="{EC2118A1-FF24-19FB-D2D0-49C0AF552A34}"/>
          </ac:grpSpMkLst>
        </pc:grpChg>
        <pc:grpChg chg="mod">
          <ac:chgData name="Haochen Mu" userId="449b27ac-917a-4ef2-b9d8-355ccefdb35c" providerId="ADAL" clId="{4DA5264F-6C69-40F0-8BB5-2154E9DFCEEB}" dt="2025-03-18T12:48:12.007" v="5040"/>
          <ac:grpSpMkLst>
            <pc:docMk/>
            <pc:sldMk cId="903240355" sldId="264"/>
            <ac:grpSpMk id="6" creationId="{82C43D39-59DC-E9C2-44BE-735464A15C59}"/>
          </ac:grpSpMkLst>
        </pc:grpChg>
        <pc:grpChg chg="del mod">
          <ac:chgData name="Haochen Mu" userId="449b27ac-917a-4ef2-b9d8-355ccefdb35c" providerId="ADAL" clId="{4DA5264F-6C69-40F0-8BB5-2154E9DFCEEB}" dt="2025-03-18T12:50:00.341" v="5150" actId="478"/>
          <ac:grpSpMkLst>
            <pc:docMk/>
            <pc:sldMk cId="903240355" sldId="264"/>
            <ac:grpSpMk id="14" creationId="{11F19B87-AE63-C535-14E1-426B8DB0EA56}"/>
          </ac:grpSpMkLst>
        </pc:grpChg>
        <pc:grpChg chg="del mod">
          <ac:chgData name="Haochen Mu" userId="449b27ac-917a-4ef2-b9d8-355ccefdb35c" providerId="ADAL" clId="{4DA5264F-6C69-40F0-8BB5-2154E9DFCEEB}" dt="2025-03-18T12:50:02.434" v="5151" actId="478"/>
          <ac:grpSpMkLst>
            <pc:docMk/>
            <pc:sldMk cId="903240355" sldId="264"/>
            <ac:grpSpMk id="19" creationId="{F41F94BB-0BD5-C65A-84D9-F3B865A9E42D}"/>
          </ac:grpSpMkLst>
        </pc:grpChg>
        <pc:grpChg chg="del mod">
          <ac:chgData name="Haochen Mu" userId="449b27ac-917a-4ef2-b9d8-355ccefdb35c" providerId="ADAL" clId="{4DA5264F-6C69-40F0-8BB5-2154E9DFCEEB}" dt="2025-03-18T12:50:03.654" v="5152" actId="478"/>
          <ac:grpSpMkLst>
            <pc:docMk/>
            <pc:sldMk cId="903240355" sldId="264"/>
            <ac:grpSpMk id="23" creationId="{3AF1B55C-141D-5D11-87E8-1A34A0190210}"/>
          </ac:grpSpMkLst>
        </pc:grpChg>
        <pc:grpChg chg="del mod">
          <ac:chgData name="Haochen Mu" userId="449b27ac-917a-4ef2-b9d8-355ccefdb35c" providerId="ADAL" clId="{4DA5264F-6C69-40F0-8BB5-2154E9DFCEEB}" dt="2025-03-18T12:50:04.966" v="5153" actId="478"/>
          <ac:grpSpMkLst>
            <pc:docMk/>
            <pc:sldMk cId="903240355" sldId="264"/>
            <ac:grpSpMk id="29" creationId="{FCF4B738-558C-BFD7-74BF-879A0FAEB4EC}"/>
          </ac:grpSpMkLst>
        </pc:grpChg>
        <pc:grpChg chg="del">
          <ac:chgData name="Haochen Mu" userId="449b27ac-917a-4ef2-b9d8-355ccefdb35c" providerId="ADAL" clId="{4DA5264F-6C69-40F0-8BB5-2154E9DFCEEB}" dt="2025-03-18T12:49:08.498" v="5090" actId="478"/>
          <ac:grpSpMkLst>
            <pc:docMk/>
            <pc:sldMk cId="903240355" sldId="264"/>
            <ac:grpSpMk id="33" creationId="{05BA34CD-2D10-CB61-3C8F-6B9672A48F80}"/>
          </ac:grpSpMkLst>
        </pc:grpChg>
        <pc:picChg chg="mod">
          <ac:chgData name="Haochen Mu" userId="449b27ac-917a-4ef2-b9d8-355ccefdb35c" providerId="ADAL" clId="{4DA5264F-6C69-40F0-8BB5-2154E9DFCEEB}" dt="2025-03-18T12:48:12.007" v="5040"/>
          <ac:picMkLst>
            <pc:docMk/>
            <pc:sldMk cId="903240355" sldId="264"/>
            <ac:picMk id="8" creationId="{4CA3AC94-0BCC-C300-3EC6-568642798BCF}"/>
          </ac:picMkLst>
        </pc:picChg>
        <pc:picChg chg="mod">
          <ac:chgData name="Haochen Mu" userId="449b27ac-917a-4ef2-b9d8-355ccefdb35c" providerId="ADAL" clId="{4DA5264F-6C69-40F0-8BB5-2154E9DFCEEB}" dt="2025-03-18T12:36:02.364" v="4659" actId="207"/>
          <ac:picMkLst>
            <pc:docMk/>
            <pc:sldMk cId="903240355" sldId="264"/>
            <ac:picMk id="43" creationId="{1752D318-50AF-1596-32A1-0B23FF5080B5}"/>
          </ac:picMkLst>
        </pc:picChg>
        <pc:picChg chg="mod">
          <ac:chgData name="Haochen Mu" userId="449b27ac-917a-4ef2-b9d8-355ccefdb35c" providerId="ADAL" clId="{4DA5264F-6C69-40F0-8BB5-2154E9DFCEEB}" dt="2025-03-18T12:36:23.282" v="4664"/>
          <ac:picMkLst>
            <pc:docMk/>
            <pc:sldMk cId="903240355" sldId="264"/>
            <ac:picMk id="49" creationId="{09595BC9-8C73-3268-CB69-83FCC87822AB}"/>
          </ac:picMkLst>
        </pc:picChg>
        <pc:picChg chg="add del mod">
          <ac:chgData name="Haochen Mu" userId="449b27ac-917a-4ef2-b9d8-355ccefdb35c" providerId="ADAL" clId="{4DA5264F-6C69-40F0-8BB5-2154E9DFCEEB}" dt="2025-03-18T12:53:23.093" v="5414" actId="478"/>
          <ac:picMkLst>
            <pc:docMk/>
            <pc:sldMk cId="903240355" sldId="264"/>
            <ac:picMk id="53" creationId="{2FAEEEE0-952D-51D4-2A03-15D7D51251EF}"/>
          </ac:picMkLst>
        </pc:picChg>
        <pc:picChg chg="add del mod">
          <ac:chgData name="Haochen Mu" userId="449b27ac-917a-4ef2-b9d8-355ccefdb35c" providerId="ADAL" clId="{4DA5264F-6C69-40F0-8BB5-2154E9DFCEEB}" dt="2025-03-18T12:53:18.391" v="5413" actId="478"/>
          <ac:picMkLst>
            <pc:docMk/>
            <pc:sldMk cId="903240355" sldId="264"/>
            <ac:picMk id="54" creationId="{BEC3349A-71B8-3637-04B3-924EE0537226}"/>
          </ac:picMkLst>
        </pc:picChg>
        <pc:picChg chg="add mod">
          <ac:chgData name="Haochen Mu" userId="449b27ac-917a-4ef2-b9d8-355ccefdb35c" providerId="ADAL" clId="{4DA5264F-6C69-40F0-8BB5-2154E9DFCEEB}" dt="2025-03-18T12:55:07.971" v="5440" actId="1076"/>
          <ac:picMkLst>
            <pc:docMk/>
            <pc:sldMk cId="903240355" sldId="264"/>
            <ac:picMk id="57" creationId="{2469E85D-0A69-0A5D-6F03-FA5981CFCBAF}"/>
          </ac:picMkLst>
        </pc:picChg>
        <pc:picChg chg="add mod">
          <ac:chgData name="Haochen Mu" userId="449b27ac-917a-4ef2-b9d8-355ccefdb35c" providerId="ADAL" clId="{4DA5264F-6C69-40F0-8BB5-2154E9DFCEEB}" dt="2025-03-18T12:55:11.124" v="5442" actId="1076"/>
          <ac:picMkLst>
            <pc:docMk/>
            <pc:sldMk cId="903240355" sldId="264"/>
            <ac:picMk id="58" creationId="{02DC8AE9-4001-AAE3-BC81-70326E023291}"/>
          </ac:picMkLst>
        </pc:picChg>
        <pc:picChg chg="add mod">
          <ac:chgData name="Haochen Mu" userId="449b27ac-917a-4ef2-b9d8-355ccefdb35c" providerId="ADAL" clId="{4DA5264F-6C69-40F0-8BB5-2154E9DFCEEB}" dt="2025-03-18T12:55:16.928" v="5444" actId="1076"/>
          <ac:picMkLst>
            <pc:docMk/>
            <pc:sldMk cId="903240355" sldId="264"/>
            <ac:picMk id="59" creationId="{BCA86E16-9F58-05F3-7FA9-BDE157173F85}"/>
          </ac:picMkLst>
        </pc:picChg>
        <pc:picChg chg="add mod">
          <ac:chgData name="Haochen Mu" userId="449b27ac-917a-4ef2-b9d8-355ccefdb35c" providerId="ADAL" clId="{4DA5264F-6C69-40F0-8BB5-2154E9DFCEEB}" dt="2025-03-18T12:55:21.953" v="5446" actId="1076"/>
          <ac:picMkLst>
            <pc:docMk/>
            <pc:sldMk cId="903240355" sldId="264"/>
            <ac:picMk id="60" creationId="{0E2DB0C5-DE33-D771-2ADC-7F279F943DD7}"/>
          </ac:picMkLst>
        </pc:picChg>
        <pc:picChg chg="add mod ord">
          <ac:chgData name="Haochen Mu" userId="449b27ac-917a-4ef2-b9d8-355ccefdb35c" providerId="ADAL" clId="{4DA5264F-6C69-40F0-8BB5-2154E9DFCEEB}" dt="2025-03-18T12:58:16.243" v="5484" actId="207"/>
          <ac:picMkLst>
            <pc:docMk/>
            <pc:sldMk cId="903240355" sldId="264"/>
            <ac:picMk id="61" creationId="{79BADB07-B90A-55EF-1C45-0A2B46D99254}"/>
          </ac:picMkLst>
        </pc:picChg>
        <pc:picChg chg="add mod ord">
          <ac:chgData name="Haochen Mu" userId="449b27ac-917a-4ef2-b9d8-355ccefdb35c" providerId="ADAL" clId="{4DA5264F-6C69-40F0-8BB5-2154E9DFCEEB}" dt="2025-03-18T12:58:41.673" v="5493" actId="1036"/>
          <ac:picMkLst>
            <pc:docMk/>
            <pc:sldMk cId="903240355" sldId="264"/>
            <ac:picMk id="63" creationId="{5BD207BC-F17E-39D9-081D-545A3ED00E57}"/>
          </ac:picMkLst>
        </pc:picChg>
        <pc:picChg chg="add mod ord">
          <ac:chgData name="Haochen Mu" userId="449b27ac-917a-4ef2-b9d8-355ccefdb35c" providerId="ADAL" clId="{4DA5264F-6C69-40F0-8BB5-2154E9DFCEEB}" dt="2025-03-18T12:59:23.428" v="5500" actId="207"/>
          <ac:picMkLst>
            <pc:docMk/>
            <pc:sldMk cId="903240355" sldId="264"/>
            <ac:picMk id="65" creationId="{4954CF2F-0B23-5E70-F6E5-6FAEE8CC4E0B}"/>
          </ac:picMkLst>
        </pc:picChg>
        <pc:picChg chg="add mod ord">
          <ac:chgData name="Haochen Mu" userId="449b27ac-917a-4ef2-b9d8-355ccefdb35c" providerId="ADAL" clId="{4DA5264F-6C69-40F0-8BB5-2154E9DFCEEB}" dt="2025-03-18T13:03:33.176" v="5627" actId="1036"/>
          <ac:picMkLst>
            <pc:docMk/>
            <pc:sldMk cId="903240355" sldId="264"/>
            <ac:picMk id="68" creationId="{62D82681-024E-43ED-60E2-9CB67E4C99AE}"/>
          </ac:picMkLst>
        </pc:picChg>
        <pc:cxnChg chg="mod">
          <ac:chgData name="Haochen Mu" userId="449b27ac-917a-4ef2-b9d8-355ccefdb35c" providerId="ADAL" clId="{4DA5264F-6C69-40F0-8BB5-2154E9DFCEEB}" dt="2025-03-18T12:35:57.929" v="4658" actId="1038"/>
          <ac:cxnSpMkLst>
            <pc:docMk/>
            <pc:sldMk cId="903240355" sldId="264"/>
            <ac:cxnSpMk id="10" creationId="{71DC5034-BEB8-CA4B-50A9-087E020CBDB2}"/>
          </ac:cxnSpMkLst>
        </pc:cxnChg>
      </pc:sldChg>
      <pc:sldChg chg="addSp delSp modSp add mod ord setBg">
        <pc:chgData name="Haochen Mu" userId="449b27ac-917a-4ef2-b9d8-355ccefdb35c" providerId="ADAL" clId="{4DA5264F-6C69-40F0-8BB5-2154E9DFCEEB}" dt="2025-03-18T13:29:09.057" v="6469" actId="1076"/>
        <pc:sldMkLst>
          <pc:docMk/>
          <pc:sldMk cId="3584729712" sldId="265"/>
        </pc:sldMkLst>
        <pc:spChg chg="del">
          <ac:chgData name="Haochen Mu" userId="449b27ac-917a-4ef2-b9d8-355ccefdb35c" providerId="ADAL" clId="{4DA5264F-6C69-40F0-8BB5-2154E9DFCEEB}" dt="2025-03-18T13:26:59.913" v="6433" actId="478"/>
          <ac:spMkLst>
            <pc:docMk/>
            <pc:sldMk cId="3584729712" sldId="265"/>
            <ac:spMk id="2" creationId="{15B0E3DD-B7D7-9CC8-1635-1A80E7B42381}"/>
          </ac:spMkLst>
        </pc:spChg>
        <pc:spChg chg="del">
          <ac:chgData name="Haochen Mu" userId="449b27ac-917a-4ef2-b9d8-355ccefdb35c" providerId="ADAL" clId="{4DA5264F-6C69-40F0-8BB5-2154E9DFCEEB}" dt="2025-03-18T13:26:58.218" v="6431" actId="478"/>
          <ac:spMkLst>
            <pc:docMk/>
            <pc:sldMk cId="3584729712" sldId="265"/>
            <ac:spMk id="3" creationId="{5D59B3AC-4131-CC18-2350-B750CACE903B}"/>
          </ac:spMkLst>
        </pc:spChg>
        <pc:spChg chg="del">
          <ac:chgData name="Haochen Mu" userId="449b27ac-917a-4ef2-b9d8-355ccefdb35c" providerId="ADAL" clId="{4DA5264F-6C69-40F0-8BB5-2154E9DFCEEB}" dt="2025-03-18T13:26:58.662" v="6432" actId="478"/>
          <ac:spMkLst>
            <pc:docMk/>
            <pc:sldMk cId="3584729712" sldId="265"/>
            <ac:spMk id="4" creationId="{56B31812-0E08-473A-28D0-39479B891DBA}"/>
          </ac:spMkLst>
        </pc:spChg>
        <pc:spChg chg="del">
          <ac:chgData name="Haochen Mu" userId="449b27ac-917a-4ef2-b9d8-355ccefdb35c" providerId="ADAL" clId="{4DA5264F-6C69-40F0-8BB5-2154E9DFCEEB}" dt="2025-03-18T13:27:01.030" v="6434" actId="478"/>
          <ac:spMkLst>
            <pc:docMk/>
            <pc:sldMk cId="3584729712" sldId="265"/>
            <ac:spMk id="6" creationId="{E3FA58AE-1307-034B-B16A-0CA70818D615}"/>
          </ac:spMkLst>
        </pc:spChg>
        <pc:spChg chg="mod">
          <ac:chgData name="Haochen Mu" userId="449b27ac-917a-4ef2-b9d8-355ccefdb35c" providerId="ADAL" clId="{4DA5264F-6C69-40F0-8BB5-2154E9DFCEEB}" dt="2025-03-18T13:29:09.057" v="6469" actId="1076"/>
          <ac:spMkLst>
            <pc:docMk/>
            <pc:sldMk cId="3584729712" sldId="265"/>
            <ac:spMk id="7" creationId="{E3AECC11-94ED-8140-7615-F88A37026F63}"/>
          </ac:spMkLst>
        </pc:spChg>
        <pc:spChg chg="del">
          <ac:chgData name="Haochen Mu" userId="449b27ac-917a-4ef2-b9d8-355ccefdb35c" providerId="ADAL" clId="{4DA5264F-6C69-40F0-8BB5-2154E9DFCEEB}" dt="2025-03-18T13:26:59.913" v="6433" actId="478"/>
          <ac:spMkLst>
            <pc:docMk/>
            <pc:sldMk cId="3584729712" sldId="265"/>
            <ac:spMk id="21" creationId="{B1590E76-BE35-4382-35DC-813541F9B6F9}"/>
          </ac:spMkLst>
        </pc:spChg>
        <pc:spChg chg="del">
          <ac:chgData name="Haochen Mu" userId="449b27ac-917a-4ef2-b9d8-355ccefdb35c" providerId="ADAL" clId="{4DA5264F-6C69-40F0-8BB5-2154E9DFCEEB}" dt="2025-03-18T13:26:54.266" v="6429" actId="478"/>
          <ac:spMkLst>
            <pc:docMk/>
            <pc:sldMk cId="3584729712" sldId="265"/>
            <ac:spMk id="28" creationId="{1242006C-AC58-AAE9-13F3-DC808EB0D683}"/>
          </ac:spMkLst>
        </pc:spChg>
        <pc:picChg chg="add del mod modCrop">
          <ac:chgData name="Haochen Mu" userId="449b27ac-917a-4ef2-b9d8-355ccefdb35c" providerId="ADAL" clId="{4DA5264F-6C69-40F0-8BB5-2154E9DFCEEB}" dt="2025-03-18T13:29:06.612" v="6467" actId="478"/>
          <ac:picMkLst>
            <pc:docMk/>
            <pc:sldMk cId="3584729712" sldId="265"/>
            <ac:picMk id="8" creationId="{F17E2AC7-994B-4785-10E6-E0A9128C9115}"/>
          </ac:picMkLst>
        </pc:picChg>
        <pc:picChg chg="del">
          <ac:chgData name="Haochen Mu" userId="449b27ac-917a-4ef2-b9d8-355ccefdb35c" providerId="ADAL" clId="{4DA5264F-6C69-40F0-8BB5-2154E9DFCEEB}" dt="2025-03-18T13:26:53.570" v="6428" actId="478"/>
          <ac:picMkLst>
            <pc:docMk/>
            <pc:sldMk cId="3584729712" sldId="265"/>
            <ac:picMk id="9" creationId="{23685107-8966-D078-53ED-E58ED8535BDC}"/>
          </ac:picMkLst>
        </pc:picChg>
        <pc:picChg chg="del">
          <ac:chgData name="Haochen Mu" userId="449b27ac-917a-4ef2-b9d8-355ccefdb35c" providerId="ADAL" clId="{4DA5264F-6C69-40F0-8BB5-2154E9DFCEEB}" dt="2025-03-18T13:26:59.913" v="6433" actId="478"/>
          <ac:picMkLst>
            <pc:docMk/>
            <pc:sldMk cId="3584729712" sldId="265"/>
            <ac:picMk id="17" creationId="{5B3F680F-BE48-65EE-41D7-0666E7B90D8D}"/>
          </ac:picMkLst>
        </pc:picChg>
        <pc:picChg chg="del">
          <ac:chgData name="Haochen Mu" userId="449b27ac-917a-4ef2-b9d8-355ccefdb35c" providerId="ADAL" clId="{4DA5264F-6C69-40F0-8BB5-2154E9DFCEEB}" dt="2025-03-18T13:26:59.913" v="6433" actId="478"/>
          <ac:picMkLst>
            <pc:docMk/>
            <pc:sldMk cId="3584729712" sldId="265"/>
            <ac:picMk id="23" creationId="{87B46E22-FBEB-40F9-F6C2-71D6D81B659B}"/>
          </ac:picMkLst>
        </pc:picChg>
        <pc:picChg chg="del">
          <ac:chgData name="Haochen Mu" userId="449b27ac-917a-4ef2-b9d8-355ccefdb35c" providerId="ADAL" clId="{4DA5264F-6C69-40F0-8BB5-2154E9DFCEEB}" dt="2025-03-18T13:26:59.913" v="6433" actId="478"/>
          <ac:picMkLst>
            <pc:docMk/>
            <pc:sldMk cId="3584729712" sldId="265"/>
            <ac:picMk id="25" creationId="{3B7CFAC4-20EF-CD2F-2CC8-BE5FFE05295D}"/>
          </ac:picMkLst>
        </pc:picChg>
        <pc:picChg chg="del">
          <ac:chgData name="Haochen Mu" userId="449b27ac-917a-4ef2-b9d8-355ccefdb35c" providerId="ADAL" clId="{4DA5264F-6C69-40F0-8BB5-2154E9DFCEEB}" dt="2025-03-18T13:27:02.192" v="6435" actId="478"/>
          <ac:picMkLst>
            <pc:docMk/>
            <pc:sldMk cId="3584729712" sldId="265"/>
            <ac:picMk id="27" creationId="{D3802ECC-2487-89C1-BEF3-08B39392ABDA}"/>
          </ac:picMkLst>
        </pc:picChg>
      </pc:sldChg>
      <pc:sldMasterChg chg="setBg modSldLayout">
        <pc:chgData name="Haochen Mu" userId="449b27ac-917a-4ef2-b9d8-355ccefdb35c" providerId="ADAL" clId="{4DA5264F-6C69-40F0-8BB5-2154E9DFCEEB}" dt="2025-03-18T13:28:52.826" v="6466"/>
        <pc:sldMasterMkLst>
          <pc:docMk/>
          <pc:sldMasterMk cId="887905078" sldId="2147483648"/>
        </pc:sldMasterMkLst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426831460" sldId="2147483649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3128492639" sldId="2147483650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385286236" sldId="2147483651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2286730661" sldId="2147483652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3089846818" sldId="2147483653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3254875292" sldId="2147483654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1229479586" sldId="2147483655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532424886" sldId="2147483656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3318999668" sldId="2147483657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4267513118" sldId="2147483658"/>
          </pc:sldLayoutMkLst>
        </pc:sldLayoutChg>
        <pc:sldLayoutChg chg="setBg">
          <pc:chgData name="Haochen Mu" userId="449b27ac-917a-4ef2-b9d8-355ccefdb35c" providerId="ADAL" clId="{4DA5264F-6C69-40F0-8BB5-2154E9DFCEEB}" dt="2025-03-18T13:28:52.826" v="6466"/>
          <pc:sldLayoutMkLst>
            <pc:docMk/>
            <pc:sldMasterMk cId="887905078" sldId="2147483648"/>
            <pc:sldLayoutMk cId="3140804865" sldId="2147483659"/>
          </pc:sldLayoutMkLst>
        </pc:sldLayoutChg>
      </pc:sldMasterChg>
    </pc:docChg>
  </pc:docChgLst>
  <pc:docChgLst>
    <pc:chgData name="Zhihai Jiang" userId="S::jp2022213149@qmul.ac.uk::bd3224a9-c077-46b9-b4eb-8aa66614a42e" providerId="AD" clId="Web-{E28A600C-AC3A-4ACB-BA5C-4C8093933424}"/>
    <pc:docChg chg="sldOrd">
      <pc:chgData name="Zhihai Jiang" userId="S::jp2022213149@qmul.ac.uk::bd3224a9-c077-46b9-b4eb-8aa66614a42e" providerId="AD" clId="Web-{E28A600C-AC3A-4ACB-BA5C-4C8093933424}" dt="2025-03-19T17:31:47.391" v="0"/>
      <pc:docMkLst>
        <pc:docMk/>
      </pc:docMkLst>
      <pc:sldChg chg="ord">
        <pc:chgData name="Zhihai Jiang" userId="S::jp2022213149@qmul.ac.uk::bd3224a9-c077-46b9-b4eb-8aa66614a42e" providerId="AD" clId="Web-{E28A600C-AC3A-4ACB-BA5C-4C8093933424}" dt="2025-03-19T17:31:47.391" v="0"/>
        <pc:sldMkLst>
          <pc:docMk/>
          <pc:sldMk cId="903240355" sldId="26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50</c:v>
                </c:pt>
                <c:pt idx="1">
                  <c:v>300</c:v>
                </c:pt>
                <c:pt idx="2">
                  <c:v>200</c:v>
                </c:pt>
                <c:pt idx="3">
                  <c:v>250</c:v>
                </c:pt>
                <c:pt idx="4">
                  <c:v>20</c:v>
                </c:pt>
                <c:pt idx="5">
                  <c:v>500</c:v>
                </c:pt>
                <c:pt idx="6">
                  <c:v>170</c:v>
                </c:pt>
                <c:pt idx="7">
                  <c:v>260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DE-425E-BD63-A46792456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8534143"/>
        <c:axId val="1878540383"/>
      </c:lineChart>
      <c:catAx>
        <c:axId val="187853414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78540383"/>
        <c:crosses val="autoZero"/>
        <c:auto val="1"/>
        <c:lblAlgn val="ctr"/>
        <c:lblOffset val="100"/>
        <c:noMultiLvlLbl val="0"/>
      </c:catAx>
      <c:valAx>
        <c:axId val="18785403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785341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5BC-4FF9-977F-3CA61EA292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5BC-4FF9-977F-3CA61EA292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5BC-4FF9-977F-3CA61EA292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5BC-4FF9-977F-3CA61EA2920A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BC-412B-9EC4-DA051F993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4F-4FB4-BD75-4A0337570321}"/>
              </c:ext>
            </c:extLst>
          </c:dPt>
          <c:dPt>
            <c:idx val="1"/>
            <c:bubble3D val="0"/>
            <c:spPr>
              <a:solidFill>
                <a:schemeClr val="accent1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4F-4FB4-BD75-4A0337570321}"/>
              </c:ext>
            </c:extLst>
          </c:dPt>
          <c:cat>
            <c:strRef>
              <c:f>Sheet1!$A$2:$A$3</c:f>
              <c:strCache>
                <c:ptCount val="2"/>
                <c:pt idx="0">
                  <c:v>Used</c:v>
                </c:pt>
                <c:pt idx="1">
                  <c:v>Left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1600</c:v>
                </c:pt>
                <c:pt idx="1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94F-4FB4-BD75-4A03375703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80F0-8A9A-A9A4-B5E5-2849B3916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CB4DD7-8B74-2149-A0E2-A50C0632A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4F2C7-AEC2-1039-4F31-ABC87B34C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874DC-3595-BEA6-91B4-4FED60C7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336A5-9C70-4E90-73A1-F03582D7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8AF82-9E18-05E7-A84C-43B00B07C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B4C2A-CD0B-A3A6-7C74-59AF55671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E32AD-5A38-3E20-1BFC-7A34C563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B70C-6345-073A-0861-C1A52FCD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BDE0D-31F1-1FF8-0FA7-84E53B25B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51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EEC04A-DD10-941C-E625-79A65B8BA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46E95-DB40-17A8-AE60-D2ABF28EBE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0A6FC-30D4-92EA-EC0B-F0E7C765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F5C9-D7C2-8CAB-84D8-E033E0F2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D563D-8C5D-FA74-928F-EE9189A27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804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51101-F6F5-A2E8-DB1F-C7479C84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2FD3C-134F-D2DA-BA92-57BD365E5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CF67C-19C6-A09C-0763-2FDB80032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4BEF8-81EE-8AAB-C98F-C21B2A58C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C96BE5-9AF1-5478-D507-E1BD8CE5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492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27186-D9AB-7EF2-B2C5-7DEA845F6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CA94E-982A-87F2-C409-36D486C62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1A678-69CA-098E-D629-61DB1E794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5ADF2-D60C-78D7-E374-ADB0B89E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DBD05-9D1C-34AC-1655-E126A299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86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A3FD-2162-D910-8361-288C834F5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8595E-EEA9-CEC9-0234-60DE6E0C0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D8C0CE-9F05-13A3-6C78-01E674A44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0BEC0-9706-4567-F0E7-D8BE9DA5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0BEE6-4D48-9D3C-B97C-FA7FB7CFA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1E5566-97A4-05CF-E110-EEE65D470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730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FA376-DE44-190D-8C88-A0D78F0E9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47750-0C53-E355-D76F-E31B3FB42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AF3230-DBEE-3AA1-8252-A7A720654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07C6A-B0E2-1451-F7BD-3F7A2CE7D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2B1C7-5477-59EF-8227-A580F7717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1EC5-BC3E-BAB9-6F80-617BF40C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7BAA39-C8E3-040C-13BC-1147F9AD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4E5A42-2ADC-ADA6-E12F-C73E515BF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84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78F8-CF02-1537-120F-A579B93B1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19C8DF-1886-60C9-31A6-756CB222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2851-D4E2-C68F-67D4-4D1899F6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27E294-DD91-D5EC-F5A9-FA024D8FF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87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E2DC5A-77B2-983E-8B81-0B1419E6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662364-CF93-431D-3E37-CBAAA6E97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DE0B5-6A77-F5B1-C5A0-DEBABB3E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47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3283-CDB4-240E-D01F-38A12B04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A9AB-6472-D32C-368F-E730738A3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67EC1-8BFC-A7B6-C2C8-17745D929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ABAC6-DE35-5A5F-3881-55E0E935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18888-3166-D0ED-4C15-DB1DF9C46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9CE6D7-2EF3-433D-8525-D0148436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42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79833-047B-D093-0133-D776EE4B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B2DF0E-054F-FC67-0412-2DF8CA55F3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A0C3E-A26C-DD20-DA5A-DF030F229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C65C5-B944-6FDA-7405-5B9DD2127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DFE3B-2F52-98C8-5F6B-18E034998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06FC0-B8B3-8C21-54B0-21B2EE3A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9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038B13-013C-48EF-68A6-2C198BAD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B4E1A-756D-9E4E-0AB9-1D1F169D2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78496-50A1-2DBD-0E37-D6C03E88E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8B4869-8A67-43EE-A58E-44C9DD7E73C7}" type="datetimeFigureOut">
              <a:rPr lang="zh-CN" altLang="en-US" smtClean="0"/>
              <a:t>2025/3/19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EA9E2-14E9-3100-5061-1EBC1A353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63B10-4845-10C2-EE75-22CD358CAC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7DF4E-DF0A-4823-ACC3-E9BA6141FC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90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hart" Target="../charts/chart2.xml"/><Relationship Id="rId18" Type="http://schemas.openxmlformats.org/officeDocument/2006/relationships/image" Target="../media/image21.sv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12" Type="http://schemas.openxmlformats.org/officeDocument/2006/relationships/image" Target="../media/image6.svg"/><Relationship Id="rId17" Type="http://schemas.openxmlformats.org/officeDocument/2006/relationships/image" Target="../media/image20.png"/><Relationship Id="rId2" Type="http://schemas.openxmlformats.org/officeDocument/2006/relationships/image" Target="../media/image11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5.png"/><Relationship Id="rId5" Type="http://schemas.openxmlformats.org/officeDocument/2006/relationships/slide" Target="slide3.xml"/><Relationship Id="rId15" Type="http://schemas.openxmlformats.org/officeDocument/2006/relationships/image" Target="../media/image18.png"/><Relationship Id="rId10" Type="http://schemas.openxmlformats.org/officeDocument/2006/relationships/chart" Target="../charts/chart1.xml"/><Relationship Id="rId4" Type="http://schemas.openxmlformats.org/officeDocument/2006/relationships/image" Target="../media/image13.svg"/><Relationship Id="rId9" Type="http://schemas.openxmlformats.org/officeDocument/2006/relationships/image" Target="../media/image17.svg"/><Relationship Id="rId1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21.svg"/><Relationship Id="rId18" Type="http://schemas.openxmlformats.org/officeDocument/2006/relationships/image" Target="../media/image28.png"/><Relationship Id="rId3" Type="http://schemas.openxmlformats.org/officeDocument/2006/relationships/slide" Target="slide1.xml"/><Relationship Id="rId21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17" Type="http://schemas.openxmlformats.org/officeDocument/2006/relationships/slide" Target="slide3.xml"/><Relationship Id="rId25" Type="http://schemas.openxmlformats.org/officeDocument/2006/relationships/image" Target="../media/image19.svg"/><Relationship Id="rId2" Type="http://schemas.openxmlformats.org/officeDocument/2006/relationships/image" Target="../media/image11.jpeg"/><Relationship Id="rId16" Type="http://schemas.openxmlformats.org/officeDocument/2006/relationships/image" Target="../media/image27.svg"/><Relationship Id="rId20" Type="http://schemas.openxmlformats.org/officeDocument/2006/relationships/slide" Target="slide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slide" Target="slide4.xml"/><Relationship Id="rId24" Type="http://schemas.openxmlformats.org/officeDocument/2006/relationships/image" Target="../media/image18.png"/><Relationship Id="rId5" Type="http://schemas.openxmlformats.org/officeDocument/2006/relationships/image" Target="../media/image23.svg"/><Relationship Id="rId15" Type="http://schemas.openxmlformats.org/officeDocument/2006/relationships/image" Target="../media/image26.png"/><Relationship Id="rId23" Type="http://schemas.openxmlformats.org/officeDocument/2006/relationships/slide" Target="slide7.xml"/><Relationship Id="rId10" Type="http://schemas.openxmlformats.org/officeDocument/2006/relationships/image" Target="../media/image25.png"/><Relationship Id="rId19" Type="http://schemas.openxmlformats.org/officeDocument/2006/relationships/image" Target="../media/image29.svg"/><Relationship Id="rId4" Type="http://schemas.openxmlformats.org/officeDocument/2006/relationships/image" Target="../media/image22.png"/><Relationship Id="rId9" Type="http://schemas.openxmlformats.org/officeDocument/2006/relationships/image" Target="../media/image24.png"/><Relationship Id="rId14" Type="http://schemas.openxmlformats.org/officeDocument/2006/relationships/slide" Target="slide5.xml"/><Relationship Id="rId22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18" Type="http://schemas.openxmlformats.org/officeDocument/2006/relationships/slide" Target="slide6.xml"/><Relationship Id="rId3" Type="http://schemas.openxmlformats.org/officeDocument/2006/relationships/slide" Target="slide1.xml"/><Relationship Id="rId21" Type="http://schemas.openxmlformats.org/officeDocument/2006/relationships/slide" Target="slide7.xml"/><Relationship Id="rId7" Type="http://schemas.openxmlformats.org/officeDocument/2006/relationships/slide" Target="slide3.xml"/><Relationship Id="rId12" Type="http://schemas.openxmlformats.org/officeDocument/2006/relationships/image" Target="../media/image31.png"/><Relationship Id="rId17" Type="http://schemas.openxmlformats.org/officeDocument/2006/relationships/image" Target="../media/image4.svg"/><Relationship Id="rId2" Type="http://schemas.openxmlformats.org/officeDocument/2006/relationships/image" Target="../media/image11.jpeg"/><Relationship Id="rId16" Type="http://schemas.openxmlformats.org/officeDocument/2006/relationships/image" Target="../media/image3.pn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6.svg"/><Relationship Id="rId5" Type="http://schemas.openxmlformats.org/officeDocument/2006/relationships/image" Target="../media/image23.svg"/><Relationship Id="rId15" Type="http://schemas.openxmlformats.org/officeDocument/2006/relationships/image" Target="../media/image34.svg"/><Relationship Id="rId23" Type="http://schemas.openxmlformats.org/officeDocument/2006/relationships/image" Target="../media/image19.svg"/><Relationship Id="rId10" Type="http://schemas.openxmlformats.org/officeDocument/2006/relationships/image" Target="../media/image5.png"/><Relationship Id="rId19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33.png"/><Relationship Id="rId2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svg"/><Relationship Id="rId18" Type="http://schemas.openxmlformats.org/officeDocument/2006/relationships/slide" Target="slide6.xml"/><Relationship Id="rId3" Type="http://schemas.openxmlformats.org/officeDocument/2006/relationships/slide" Target="slide1.xml"/><Relationship Id="rId21" Type="http://schemas.openxmlformats.org/officeDocument/2006/relationships/slide" Target="slide7.xml"/><Relationship Id="rId7" Type="http://schemas.openxmlformats.org/officeDocument/2006/relationships/slide" Target="slide3.xml"/><Relationship Id="rId12" Type="http://schemas.openxmlformats.org/officeDocument/2006/relationships/image" Target="../media/image31.png"/><Relationship Id="rId17" Type="http://schemas.openxmlformats.org/officeDocument/2006/relationships/image" Target="../media/image38.svg"/><Relationship Id="rId2" Type="http://schemas.openxmlformats.org/officeDocument/2006/relationships/image" Target="../media/image11.jpeg"/><Relationship Id="rId16" Type="http://schemas.openxmlformats.org/officeDocument/2006/relationships/image" Target="../media/image37.pn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6.svg"/><Relationship Id="rId5" Type="http://schemas.openxmlformats.org/officeDocument/2006/relationships/image" Target="../media/image23.svg"/><Relationship Id="rId15" Type="http://schemas.openxmlformats.org/officeDocument/2006/relationships/image" Target="../media/image36.svg"/><Relationship Id="rId23" Type="http://schemas.openxmlformats.org/officeDocument/2006/relationships/image" Target="../media/image19.svg"/><Relationship Id="rId10" Type="http://schemas.openxmlformats.org/officeDocument/2006/relationships/image" Target="../media/image5.png"/><Relationship Id="rId19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9.svg"/><Relationship Id="rId14" Type="http://schemas.openxmlformats.org/officeDocument/2006/relationships/image" Target="../media/image35.png"/><Relationship Id="rId2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5.png"/><Relationship Id="rId18" Type="http://schemas.openxmlformats.org/officeDocument/2006/relationships/image" Target="../media/image43.png"/><Relationship Id="rId3" Type="http://schemas.openxmlformats.org/officeDocument/2006/relationships/slide" Target="slide1.xml"/><Relationship Id="rId21" Type="http://schemas.openxmlformats.org/officeDocument/2006/relationships/image" Target="../media/image20.png"/><Relationship Id="rId7" Type="http://schemas.openxmlformats.org/officeDocument/2006/relationships/slide" Target="slide3.xml"/><Relationship Id="rId12" Type="http://schemas.openxmlformats.org/officeDocument/2006/relationships/image" Target="../media/image42.svg"/><Relationship Id="rId17" Type="http://schemas.openxmlformats.org/officeDocument/2006/relationships/image" Target="../media/image19.svg"/><Relationship Id="rId2" Type="http://schemas.openxmlformats.org/officeDocument/2006/relationships/image" Target="../media/image11.jpeg"/><Relationship Id="rId16" Type="http://schemas.openxmlformats.org/officeDocument/2006/relationships/image" Target="../media/image18.png"/><Relationship Id="rId20" Type="http://schemas.openxmlformats.org/officeDocument/2006/relationships/chart" Target="../charts/chart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41.png"/><Relationship Id="rId24" Type="http://schemas.openxmlformats.org/officeDocument/2006/relationships/image" Target="../media/image46.svg"/><Relationship Id="rId5" Type="http://schemas.openxmlformats.org/officeDocument/2006/relationships/image" Target="../media/image23.svg"/><Relationship Id="rId15" Type="http://schemas.openxmlformats.org/officeDocument/2006/relationships/slide" Target="slide7.xml"/><Relationship Id="rId23" Type="http://schemas.openxmlformats.org/officeDocument/2006/relationships/image" Target="../media/image45.png"/><Relationship Id="rId10" Type="http://schemas.openxmlformats.org/officeDocument/2006/relationships/slide" Target="slide6.xml"/><Relationship Id="rId19" Type="http://schemas.openxmlformats.org/officeDocument/2006/relationships/image" Target="../media/image44.svg"/><Relationship Id="rId4" Type="http://schemas.openxmlformats.org/officeDocument/2006/relationships/image" Target="../media/image22.png"/><Relationship Id="rId9" Type="http://schemas.openxmlformats.org/officeDocument/2006/relationships/image" Target="../media/image40.svg"/><Relationship Id="rId14" Type="http://schemas.openxmlformats.org/officeDocument/2006/relationships/image" Target="../media/image6.svg"/><Relationship Id="rId22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slide" Target="slide7.xml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slide" Target="slide1.xml"/><Relationship Id="rId21" Type="http://schemas.openxmlformats.org/officeDocument/2006/relationships/image" Target="../media/image52.svg"/><Relationship Id="rId7" Type="http://schemas.openxmlformats.org/officeDocument/2006/relationships/slide" Target="slide3.xml"/><Relationship Id="rId12" Type="http://schemas.openxmlformats.org/officeDocument/2006/relationships/image" Target="../media/image30.svg"/><Relationship Id="rId17" Type="http://schemas.openxmlformats.org/officeDocument/2006/relationships/image" Target="../media/image6.svg"/><Relationship Id="rId25" Type="http://schemas.openxmlformats.org/officeDocument/2006/relationships/image" Target="../media/image56.svg"/><Relationship Id="rId2" Type="http://schemas.openxmlformats.org/officeDocument/2006/relationships/image" Target="../media/image11.jpeg"/><Relationship Id="rId16" Type="http://schemas.openxmlformats.org/officeDocument/2006/relationships/image" Target="../media/image5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16.png"/><Relationship Id="rId24" Type="http://schemas.openxmlformats.org/officeDocument/2006/relationships/image" Target="../media/image55.png"/><Relationship Id="rId5" Type="http://schemas.openxmlformats.org/officeDocument/2006/relationships/image" Target="../media/image23.svg"/><Relationship Id="rId15" Type="http://schemas.openxmlformats.org/officeDocument/2006/relationships/image" Target="../media/image48.svg"/><Relationship Id="rId23" Type="http://schemas.openxmlformats.org/officeDocument/2006/relationships/image" Target="../media/image54.svg"/><Relationship Id="rId10" Type="http://schemas.openxmlformats.org/officeDocument/2006/relationships/slide" Target="slide6.xml"/><Relationship Id="rId19" Type="http://schemas.openxmlformats.org/officeDocument/2006/relationships/image" Target="../media/image50.svg"/><Relationship Id="rId4" Type="http://schemas.openxmlformats.org/officeDocument/2006/relationships/image" Target="../media/image22.png"/><Relationship Id="rId9" Type="http://schemas.openxmlformats.org/officeDocument/2006/relationships/image" Target="../media/image40.svg"/><Relationship Id="rId14" Type="http://schemas.openxmlformats.org/officeDocument/2006/relationships/image" Target="../media/image47.png"/><Relationship Id="rId22" Type="http://schemas.openxmlformats.org/officeDocument/2006/relationships/image" Target="../media/image53.png"/><Relationship Id="rId27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60.sv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B6647C-2FF5-96EE-55D1-AAB84B5B54AB}"/>
              </a:ext>
            </a:extLst>
          </p:cNvPr>
          <p:cNvSpPr txBox="1"/>
          <p:nvPr/>
        </p:nvSpPr>
        <p:spPr>
          <a:xfrm>
            <a:off x="1832139" y="1513948"/>
            <a:ext cx="3254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Articulat CF Demi Bold" panose="00000700000000000000" pitchFamily="2" charset="0"/>
              </a:rPr>
              <a:t>EBU6304</a:t>
            </a:r>
          </a:p>
          <a:p>
            <a:r>
              <a:rPr lang="en-US" altLang="zh-CN" sz="2400" dirty="0">
                <a:solidFill>
                  <a:schemeClr val="accent4">
                    <a:lumMod val="75000"/>
                  </a:schemeClr>
                </a:solidFill>
                <a:latin typeface="Articulat CF Demi Bold" panose="00000700000000000000" pitchFamily="2" charset="0"/>
              </a:rPr>
              <a:t>Software Engineering</a:t>
            </a:r>
          </a:p>
          <a:p>
            <a:r>
              <a:rPr lang="en-US" altLang="zh-CN" sz="2400" dirty="0">
                <a:latin typeface="Articulat CF Demi Bold" panose="00000700000000000000" pitchFamily="2" charset="0"/>
              </a:rPr>
              <a:t>Welcome Back</a:t>
            </a:r>
            <a:endParaRPr lang="zh-CN" altLang="en-US" sz="2400" dirty="0">
              <a:latin typeface="Articulat CF Demi Bold" panose="00000700000000000000" pitchFamily="2" charset="0"/>
            </a:endParaRPr>
          </a:p>
        </p:txBody>
      </p:sp>
      <p:pic>
        <p:nvPicPr>
          <p:cNvPr id="9" name="Picture 8" descr="Several wallets on a table&#10;&#10;AI-generated content may be incorrect.">
            <a:extLst>
              <a:ext uri="{FF2B5EF4-FFF2-40B4-BE49-F238E27FC236}">
                <a16:creationId xmlns:a16="http://schemas.microsoft.com/office/drawing/2014/main" id="{4760AA8D-4AFA-A799-2B0A-580B7C65E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87"/>
          <a:stretch/>
        </p:blipFill>
        <p:spPr>
          <a:xfrm>
            <a:off x="6068903" y="699247"/>
            <a:ext cx="4861728" cy="54694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77D2E40-2961-564C-31A7-F65DDB740168}"/>
              </a:ext>
            </a:extLst>
          </p:cNvPr>
          <p:cNvSpPr/>
          <p:nvPr/>
        </p:nvSpPr>
        <p:spPr>
          <a:xfrm>
            <a:off x="1941106" y="4659742"/>
            <a:ext cx="1392643" cy="527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bg1"/>
                </a:solidFill>
                <a:latin typeface="Articulat CF Normal" panose="00000500000000000000" pitchFamily="2" charset="0"/>
              </a:rPr>
              <a:t>       Login</a:t>
            </a:r>
            <a:endParaRPr lang="zh-CN" altLang="en-US" sz="1400">
              <a:solidFill>
                <a:schemeClr val="bg1"/>
              </a:solidFill>
              <a:latin typeface="Articulat CF Normal" panose="00000500000000000000" pitchFamily="2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21B7425-8A94-4026-C0F8-8EB77CA8C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1324" y="4821666"/>
            <a:ext cx="228600" cy="2286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63FCEAB-17D3-E8E3-BBED-6C4FA9E652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950" y="914400"/>
            <a:ext cx="228600" cy="228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9B5731B-B6A2-FC65-BB96-F3AB52AA2D69}"/>
              </a:ext>
            </a:extLst>
          </p:cNvPr>
          <p:cNvSpPr txBox="1"/>
          <p:nvPr/>
        </p:nvSpPr>
        <p:spPr>
          <a:xfrm>
            <a:off x="8787127" y="155522"/>
            <a:ext cx="322396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User Login/Register Page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694C0-16F3-F6FA-B196-ED92B422F6E8}"/>
              </a:ext>
            </a:extLst>
          </p:cNvPr>
          <p:cNvSpPr txBox="1"/>
          <p:nvPr/>
        </p:nvSpPr>
        <p:spPr>
          <a:xfrm>
            <a:off x="3630887" y="4769551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ticulat CF Normal" panose="00000500000000000000" pitchFamily="2" charset="0"/>
              </a:rPr>
              <a:t>Register</a:t>
            </a:r>
            <a:endParaRPr lang="zh-CN" altLang="en-US" sz="1400">
              <a:latin typeface="Articulat CF Normal" panose="000005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82D778-099E-A6E9-BC20-89F092915DBD}"/>
              </a:ext>
            </a:extLst>
          </p:cNvPr>
          <p:cNvSpPr/>
          <p:nvPr/>
        </p:nvSpPr>
        <p:spPr>
          <a:xfrm>
            <a:off x="1927678" y="3045803"/>
            <a:ext cx="3013840" cy="4080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Articulat CF Normal" panose="00000500000000000000" pitchFamily="2" charset="0"/>
              </a:rPr>
              <a:t> Username</a:t>
            </a:r>
            <a:endParaRPr lang="zh-CN" altLang="en-US" sz="1600" dirty="0">
              <a:latin typeface="Articulat CF Normal" panose="00000500000000000000" pitchFamily="2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FEF877E-EBAD-C1AD-0D98-2D025C5FB2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5146" y="3144803"/>
            <a:ext cx="219456" cy="2194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6D108A-8334-C362-1E7B-D82DEE896D1A}"/>
              </a:ext>
            </a:extLst>
          </p:cNvPr>
          <p:cNvSpPr/>
          <p:nvPr/>
        </p:nvSpPr>
        <p:spPr>
          <a:xfrm>
            <a:off x="1927678" y="3785428"/>
            <a:ext cx="3013840" cy="4080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latin typeface="Articulat CF Normal" panose="00000500000000000000" pitchFamily="2" charset="0"/>
              </a:rPr>
              <a:t> Password</a:t>
            </a:r>
            <a:endParaRPr lang="zh-CN" altLang="en-US" sz="1600" dirty="0">
              <a:latin typeface="Articulat CF Normal" panose="00000500000000000000" pitchFamily="2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B85C587-FD71-C6C0-59EA-45FFF64075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10501" y="3898538"/>
            <a:ext cx="210312" cy="21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420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E26E3-F29A-65C7-616F-5495101C8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EFDE1DF9-7CF7-4D8D-4FCD-DAE298AC02CA}"/>
              </a:ext>
            </a:extLst>
          </p:cNvPr>
          <p:cNvSpPr txBox="1"/>
          <p:nvPr/>
        </p:nvSpPr>
        <p:spPr>
          <a:xfrm>
            <a:off x="10053865" y="155522"/>
            <a:ext cx="195758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Dashboard Page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CEAA120-1B6C-FAAF-A5FD-861A3141EAA7}"/>
              </a:ext>
            </a:extLst>
          </p:cNvPr>
          <p:cNvSpPr>
            <a:spLocks noChangeAspect="1"/>
          </p:cNvSpPr>
          <p:nvPr/>
        </p:nvSpPr>
        <p:spPr>
          <a:xfrm>
            <a:off x="10142167" y="948011"/>
            <a:ext cx="513568" cy="51356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5AE8A-3F61-2225-A05E-7966AC71627F}"/>
              </a:ext>
            </a:extLst>
          </p:cNvPr>
          <p:cNvSpPr txBox="1"/>
          <p:nvPr/>
        </p:nvSpPr>
        <p:spPr>
          <a:xfrm>
            <a:off x="9314505" y="96680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>
                <a:latin typeface="Articulat CF Normal" panose="00000500000000000000" pitchFamily="2" charset="0"/>
              </a:rPr>
              <a:t>Alaric</a:t>
            </a:r>
          </a:p>
          <a:p>
            <a:pPr algn="r"/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Logout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A3202-FAFA-8C37-0E75-AB32D1F738F9}"/>
              </a:ext>
            </a:extLst>
          </p:cNvPr>
          <p:cNvSpPr txBox="1"/>
          <p:nvPr/>
        </p:nvSpPr>
        <p:spPr>
          <a:xfrm>
            <a:off x="2124329" y="1987913"/>
            <a:ext cx="3696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Articulat CF Bold" panose="00000800000000000000" pitchFamily="2" charset="0"/>
              </a:rPr>
              <a:t>Good afternoon!</a:t>
            </a:r>
            <a:endParaRPr lang="zh-CN" altLang="en-US" sz="3600" dirty="0">
              <a:latin typeface="Articulat CF Bold" panose="000008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AE7372-EE18-01AE-DA71-B83AE004978A}"/>
              </a:ext>
            </a:extLst>
          </p:cNvPr>
          <p:cNvGrpSpPr/>
          <p:nvPr/>
        </p:nvGrpSpPr>
        <p:grpSpPr>
          <a:xfrm>
            <a:off x="1625517" y="1000638"/>
            <a:ext cx="2540083" cy="428958"/>
            <a:chOff x="2297526" y="1799939"/>
            <a:chExt cx="2540083" cy="42895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FF041D6-B891-D44B-6D6A-CF30B0C96DFB}"/>
                </a:ext>
              </a:extLst>
            </p:cNvPr>
            <p:cNvCxnSpPr>
              <a:cxnSpLocks/>
            </p:cNvCxnSpPr>
            <p:nvPr/>
          </p:nvCxnSpPr>
          <p:spPr>
            <a:xfrm>
              <a:off x="2899144" y="2228897"/>
              <a:ext cx="1283298" cy="0"/>
            </a:xfrm>
            <a:prstGeom prst="line">
              <a:avLst/>
            </a:prstGeom>
            <a:ln w="28575">
              <a:solidFill>
                <a:srgbClr val="C00000"/>
              </a:solidFill>
            </a:ln>
            <a:effectLst>
              <a:outerShdw blurRad="317500" dist="38100" dir="5400000" sx="160000" sy="160000" algn="t" rotWithShape="0">
                <a:srgbClr val="C00000">
                  <a:alpha val="62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DCA5CE-BBBA-AF98-080D-E914C1023223}"/>
                </a:ext>
              </a:extLst>
            </p:cNvPr>
            <p:cNvSpPr/>
            <p:nvPr/>
          </p:nvSpPr>
          <p:spPr>
            <a:xfrm>
              <a:off x="2297526" y="1799939"/>
              <a:ext cx="2540083" cy="4081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F64E56F-8EA7-6A10-60E3-813059116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99144" y="1879462"/>
              <a:ext cx="274008" cy="27400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D189E9-2B63-7E83-F21C-8169AED5B884}"/>
                </a:ext>
              </a:extLst>
            </p:cNvPr>
            <p:cNvSpPr txBox="1"/>
            <p:nvPr/>
          </p:nvSpPr>
          <p:spPr>
            <a:xfrm>
              <a:off x="3130551" y="1868745"/>
              <a:ext cx="1088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Articulat CF Demi Bold" panose="00000700000000000000" pitchFamily="2" charset="0"/>
                </a:rPr>
                <a:t>Dashboard</a:t>
              </a:r>
              <a:endParaRPr lang="zh-CN" altLang="en-US" sz="1400" dirty="0">
                <a:solidFill>
                  <a:srgbClr val="C00000"/>
                </a:solidFill>
                <a:latin typeface="Articulat CF Demi Bold" panose="000007000000000000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38F293D-227F-AEFF-AD0C-B3941B4E4671}"/>
              </a:ext>
            </a:extLst>
          </p:cNvPr>
          <p:cNvGrpSpPr/>
          <p:nvPr/>
        </p:nvGrpSpPr>
        <p:grpSpPr>
          <a:xfrm>
            <a:off x="3941756" y="1069270"/>
            <a:ext cx="1244554" cy="325370"/>
            <a:chOff x="4105870" y="904170"/>
            <a:chExt cx="1244554" cy="325370"/>
          </a:xfrm>
        </p:grpSpPr>
        <p:sp>
          <p:nvSpPr>
            <p:cNvPr id="31" name="TextBox 30">
              <a:hlinkClick r:id="rId5" action="ppaction://hlinksldjump"/>
              <a:extLst>
                <a:ext uri="{FF2B5EF4-FFF2-40B4-BE49-F238E27FC236}">
                  <a16:creationId xmlns:a16="http://schemas.microsoft.com/office/drawing/2014/main" id="{478BAFAC-B5B6-1185-9209-12A0A544B0AE}"/>
                </a:ext>
              </a:extLst>
            </p:cNvPr>
            <p:cNvSpPr txBox="1"/>
            <p:nvPr/>
          </p:nvSpPr>
          <p:spPr>
            <a:xfrm>
              <a:off x="4375477" y="904170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Spending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34" name="Graphic 33">
              <a:hlinkClick r:id="rId5" action="ppaction://hlinksldjump"/>
              <a:extLst>
                <a:ext uri="{FF2B5EF4-FFF2-40B4-BE49-F238E27FC236}">
                  <a16:creationId xmlns:a16="http://schemas.microsoft.com/office/drawing/2014/main" id="{BD897154-1EC7-9D2A-C7B4-CBA03EFA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05870" y="909500"/>
              <a:ext cx="320040" cy="32004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8E77E0-E335-6A72-D947-0CE1A8195EFD}"/>
              </a:ext>
            </a:extLst>
          </p:cNvPr>
          <p:cNvGrpSpPr/>
          <p:nvPr/>
        </p:nvGrpSpPr>
        <p:grpSpPr>
          <a:xfrm>
            <a:off x="5581907" y="1071935"/>
            <a:ext cx="775464" cy="307777"/>
            <a:chOff x="5732653" y="906835"/>
            <a:chExt cx="775464" cy="30777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D33E292-61DA-F089-C963-56E7441C4CB1}"/>
                </a:ext>
              </a:extLst>
            </p:cNvPr>
            <p:cNvSpPr txBox="1"/>
            <p:nvPr/>
          </p:nvSpPr>
          <p:spPr>
            <a:xfrm>
              <a:off x="5965981" y="906835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Plan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5775D4FC-F1A5-59ED-BDDF-D8EAAC161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32653" y="937627"/>
              <a:ext cx="274320" cy="27432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E409DEB-FEB8-E5D3-DE04-EA9B60290346}"/>
              </a:ext>
            </a:extLst>
          </p:cNvPr>
          <p:cNvGrpSpPr/>
          <p:nvPr/>
        </p:nvGrpSpPr>
        <p:grpSpPr>
          <a:xfrm>
            <a:off x="2124329" y="3182357"/>
            <a:ext cx="5637766" cy="2530258"/>
            <a:chOff x="2182660" y="2648957"/>
            <a:chExt cx="5637766" cy="2530258"/>
          </a:xfrm>
          <a:solidFill>
            <a:schemeClr val="bg1"/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0E67647C-AC9F-89F9-E1B5-3152F6A05ABC}"/>
                </a:ext>
              </a:extLst>
            </p:cNvPr>
            <p:cNvSpPr/>
            <p:nvPr/>
          </p:nvSpPr>
          <p:spPr>
            <a:xfrm>
              <a:off x="2182660" y="2648957"/>
              <a:ext cx="5637766" cy="2530258"/>
            </a:xfrm>
            <a:prstGeom prst="roundRect">
              <a:avLst>
                <a:gd name="adj" fmla="val 62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1714C1-603E-D752-D65E-60D374EDF652}"/>
                </a:ext>
              </a:extLst>
            </p:cNvPr>
            <p:cNvSpPr txBox="1"/>
            <p:nvPr/>
          </p:nvSpPr>
          <p:spPr>
            <a:xfrm>
              <a:off x="2324207" y="2817617"/>
              <a:ext cx="2222083" cy="33855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ticulat CF Demi Bold" panose="00000700000000000000" pitchFamily="2" charset="0"/>
                </a:rPr>
                <a:t>Spending distribution</a:t>
              </a:r>
              <a:endParaRPr lang="zh-CN" altLang="en-US" sz="1600" dirty="0">
                <a:latin typeface="Articulat CF Demi Bold" panose="00000700000000000000" pitchFamily="2" charset="0"/>
              </a:endParaRPr>
            </a:p>
          </p:txBody>
        </p:sp>
        <p:graphicFrame>
          <p:nvGraphicFramePr>
            <p:cNvPr id="60" name="Chart 59">
              <a:extLst>
                <a:ext uri="{FF2B5EF4-FFF2-40B4-BE49-F238E27FC236}">
                  <a16:creationId xmlns:a16="http://schemas.microsoft.com/office/drawing/2014/main" id="{A8BBE49A-7908-8067-0862-58505E06D1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86404826"/>
                </p:ext>
              </p:extLst>
            </p:nvPr>
          </p:nvGraphicFramePr>
          <p:xfrm>
            <a:off x="2472520" y="3253482"/>
            <a:ext cx="4980464" cy="17645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498D4D4A-81DC-2B02-3198-E10EB37D53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4950" y="914400"/>
            <a:ext cx="228600" cy="2286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1629B18-101C-9AC4-ACE9-F30E55A78B63}"/>
              </a:ext>
            </a:extLst>
          </p:cNvPr>
          <p:cNvGrpSpPr/>
          <p:nvPr/>
        </p:nvGrpSpPr>
        <p:grpSpPr>
          <a:xfrm>
            <a:off x="7930227" y="3182357"/>
            <a:ext cx="2137444" cy="2530258"/>
            <a:chOff x="2182660" y="2648957"/>
            <a:chExt cx="5637766" cy="2530258"/>
          </a:xfrm>
          <a:solidFill>
            <a:schemeClr val="bg1"/>
          </a:solidFill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B95F73E-41C0-620B-A0BE-333AAD864731}"/>
                </a:ext>
              </a:extLst>
            </p:cNvPr>
            <p:cNvSpPr/>
            <p:nvPr/>
          </p:nvSpPr>
          <p:spPr>
            <a:xfrm>
              <a:off x="2182660" y="2648957"/>
              <a:ext cx="5637766" cy="2530258"/>
            </a:xfrm>
            <a:prstGeom prst="roundRect">
              <a:avLst>
                <a:gd name="adj" fmla="val 62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79A588-83EA-7B6C-9E8B-2DB5BA79C29A}"/>
                </a:ext>
              </a:extLst>
            </p:cNvPr>
            <p:cNvSpPr txBox="1"/>
            <p:nvPr/>
          </p:nvSpPr>
          <p:spPr>
            <a:xfrm>
              <a:off x="2491813" y="2810957"/>
              <a:ext cx="295020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ticulat CF Demi Bold" panose="00000700000000000000" pitchFamily="2" charset="0"/>
                </a:rPr>
                <a:t>Category</a:t>
              </a:r>
              <a:endParaRPr lang="zh-CN" altLang="en-US" sz="1600" dirty="0">
                <a:latin typeface="Articulat CF Demi Bold" panose="00000700000000000000" pitchFamily="2" charset="0"/>
              </a:endParaRPr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E83FFA21-0BBB-B9B1-52DA-55EA12B502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110831"/>
              </p:ext>
            </p:extLst>
          </p:nvPr>
        </p:nvGraphicFramePr>
        <p:xfrm>
          <a:off x="8109381" y="3786882"/>
          <a:ext cx="1668430" cy="15108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14B68EA-B35A-B9A9-738F-EB4F18D2D3BA}"/>
              </a:ext>
            </a:extLst>
          </p:cNvPr>
          <p:cNvSpPr txBox="1"/>
          <p:nvPr/>
        </p:nvSpPr>
        <p:spPr>
          <a:xfrm>
            <a:off x="2169053" y="2624977"/>
            <a:ext cx="4161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Articulat CF Demi Bold" panose="00000700000000000000" pitchFamily="2" charset="0"/>
              </a:rPr>
              <a:t>Not sure what to do? </a:t>
            </a:r>
            <a:r>
              <a:rPr lang="en-US" altLang="zh-CN" sz="1600" u="sng" dirty="0">
                <a:solidFill>
                  <a:schemeClr val="accent1"/>
                </a:solidFill>
                <a:latin typeface="Articulat CF Demi Bold" panose="00000700000000000000" pitchFamily="2" charset="0"/>
              </a:rPr>
              <a:t>Take a quick tutorial</a:t>
            </a:r>
            <a:r>
              <a:rPr lang="en-US" altLang="zh-CN" sz="1600" dirty="0">
                <a:latin typeface="Articulat CF Demi Bold" panose="00000700000000000000" pitchFamily="2" charset="0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ticulat CF Normal" panose="00000500000000000000" pitchFamily="2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C5F632-1E5D-36F7-B54F-02BF0700ACD7}"/>
              </a:ext>
            </a:extLst>
          </p:cNvPr>
          <p:cNvGrpSpPr/>
          <p:nvPr/>
        </p:nvGrpSpPr>
        <p:grpSpPr>
          <a:xfrm>
            <a:off x="6753214" y="1073999"/>
            <a:ext cx="830170" cy="307777"/>
            <a:chOff x="6850172" y="915249"/>
            <a:chExt cx="830170" cy="307777"/>
          </a:xfrm>
        </p:grpSpPr>
        <p:sp>
          <p:nvSpPr>
            <p:cNvPr id="24" name="TextBox 23">
              <a:hlinkClick r:id="rId14" action="ppaction://hlinksldjump"/>
              <a:extLst>
                <a:ext uri="{FF2B5EF4-FFF2-40B4-BE49-F238E27FC236}">
                  <a16:creationId xmlns:a16="http://schemas.microsoft.com/office/drawing/2014/main" id="{E1F1FCD6-EF64-703C-2CB8-B0039A4CE03B}"/>
                </a:ext>
              </a:extLst>
            </p:cNvPr>
            <p:cNvSpPr txBox="1"/>
            <p:nvPr/>
          </p:nvSpPr>
          <p:spPr>
            <a:xfrm>
              <a:off x="7072483" y="915249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More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25" name="Graphic 24">
              <a:hlinkClick r:id="rId14" action="ppaction://hlinksldjump"/>
              <a:extLst>
                <a:ext uri="{FF2B5EF4-FFF2-40B4-BE49-F238E27FC236}">
                  <a16:creationId xmlns:a16="http://schemas.microsoft.com/office/drawing/2014/main" id="{2A123543-E801-71A6-F02B-169AF08BF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850172" y="937627"/>
              <a:ext cx="274320" cy="27432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AA99E48-652B-84D9-20BB-3FA998D5973E}"/>
              </a:ext>
            </a:extLst>
          </p:cNvPr>
          <p:cNvGrpSpPr/>
          <p:nvPr/>
        </p:nvGrpSpPr>
        <p:grpSpPr>
          <a:xfrm>
            <a:off x="8351068" y="2123805"/>
            <a:ext cx="1668209" cy="408151"/>
            <a:chOff x="2124328" y="2061523"/>
            <a:chExt cx="1668209" cy="40815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5A2AAE-36FD-7548-29CE-A87DD57B9049}"/>
                </a:ext>
              </a:extLst>
            </p:cNvPr>
            <p:cNvGrpSpPr/>
            <p:nvPr/>
          </p:nvGrpSpPr>
          <p:grpSpPr>
            <a:xfrm>
              <a:off x="2124328" y="2061523"/>
              <a:ext cx="1668209" cy="408151"/>
              <a:chOff x="2124328" y="2061523"/>
              <a:chExt cx="1668209" cy="408151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AD94467F-30E7-A6FD-C17C-C736785056EC}"/>
                  </a:ext>
                </a:extLst>
              </p:cNvPr>
              <p:cNvSpPr/>
              <p:nvPr/>
            </p:nvSpPr>
            <p:spPr>
              <a:xfrm>
                <a:off x="2124328" y="2061523"/>
                <a:ext cx="1668209" cy="40815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761076-0EB7-2F20-1C0A-BCD296996D16}"/>
                  </a:ext>
                </a:extLst>
              </p:cNvPr>
              <p:cNvSpPr txBox="1"/>
              <p:nvPr/>
            </p:nvSpPr>
            <p:spPr>
              <a:xfrm>
                <a:off x="2520993" y="2111638"/>
                <a:ext cx="1143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ticulat CF Demi Bold" panose="00000700000000000000" pitchFamily="2" charset="0"/>
                  </a:rPr>
                  <a:t>Edit Widget</a:t>
                </a:r>
                <a:endParaRPr lang="zh-CN" altLang="en-US" sz="1400" dirty="0">
                  <a:solidFill>
                    <a:schemeClr val="bg1"/>
                  </a:solidFill>
                  <a:latin typeface="Articulat CF Demi Bold" panose="00000700000000000000" pitchFamily="2" charset="0"/>
                </a:endParaRPr>
              </a:p>
            </p:txBody>
          </p:sp>
        </p:grpSp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402FEA33-5C73-7E11-4C92-19DA3C6E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70664" y="2130759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28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D3F21-8E82-557F-7C51-31F13B00F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: Rounded Corners 1055">
            <a:extLst>
              <a:ext uri="{FF2B5EF4-FFF2-40B4-BE49-F238E27FC236}">
                <a16:creationId xmlns:a16="http://schemas.microsoft.com/office/drawing/2014/main" id="{142921A2-575D-6240-2DB6-3A2AD45C8AA9}"/>
              </a:ext>
            </a:extLst>
          </p:cNvPr>
          <p:cNvSpPr/>
          <p:nvPr/>
        </p:nvSpPr>
        <p:spPr>
          <a:xfrm>
            <a:off x="7439152" y="2401372"/>
            <a:ext cx="2611514" cy="1278854"/>
          </a:xfrm>
          <a:prstGeom prst="roundRect">
            <a:avLst>
              <a:gd name="adj" fmla="val 152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Rectangle: Top Corners Rounded 1034">
            <a:extLst>
              <a:ext uri="{FF2B5EF4-FFF2-40B4-BE49-F238E27FC236}">
                <a16:creationId xmlns:a16="http://schemas.microsoft.com/office/drawing/2014/main" id="{A0724E1A-141F-D314-5AE6-6028E7951818}"/>
              </a:ext>
            </a:extLst>
          </p:cNvPr>
          <p:cNvSpPr/>
          <p:nvPr/>
        </p:nvSpPr>
        <p:spPr>
          <a:xfrm>
            <a:off x="2128469" y="2401372"/>
            <a:ext cx="5025621" cy="3740265"/>
          </a:xfrm>
          <a:prstGeom prst="round2SameRect">
            <a:avLst>
              <a:gd name="adj1" fmla="val 627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AF489F-51CC-EFBA-DCCB-C47B8C4BE85F}"/>
              </a:ext>
            </a:extLst>
          </p:cNvPr>
          <p:cNvCxnSpPr>
            <a:cxnSpLocks/>
          </p:cNvCxnSpPr>
          <p:nvPr/>
        </p:nvCxnSpPr>
        <p:spPr>
          <a:xfrm>
            <a:off x="3896749" y="1427649"/>
            <a:ext cx="1283298" cy="0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317500" dist="38100" dir="5400000" sx="160000" sy="160000" algn="t" rotWithShape="0">
              <a:srgbClr val="C00000">
                <a:alpha val="62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6CB552-2A40-184A-0255-003862A327A7}"/>
              </a:ext>
            </a:extLst>
          </p:cNvPr>
          <p:cNvSpPr/>
          <p:nvPr/>
        </p:nvSpPr>
        <p:spPr>
          <a:xfrm>
            <a:off x="3119297" y="1002657"/>
            <a:ext cx="2748711" cy="40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51C138-6322-A752-F2D3-7BFB159FB7F3}"/>
              </a:ext>
            </a:extLst>
          </p:cNvPr>
          <p:cNvSpPr txBox="1"/>
          <p:nvPr/>
        </p:nvSpPr>
        <p:spPr>
          <a:xfrm>
            <a:off x="10180502" y="155522"/>
            <a:ext cx="183095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Spending Page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E74001-7348-7B1C-FAC0-2546C7ED95C2}"/>
              </a:ext>
            </a:extLst>
          </p:cNvPr>
          <p:cNvSpPr>
            <a:spLocks noChangeAspect="1"/>
          </p:cNvSpPr>
          <p:nvPr/>
        </p:nvSpPr>
        <p:spPr>
          <a:xfrm>
            <a:off x="10142167" y="948011"/>
            <a:ext cx="513568" cy="51356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F98E36-F520-8C86-6D3C-0712DF8B87E0}"/>
              </a:ext>
            </a:extLst>
          </p:cNvPr>
          <p:cNvSpPr txBox="1"/>
          <p:nvPr/>
        </p:nvSpPr>
        <p:spPr>
          <a:xfrm>
            <a:off x="9314505" y="96680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>
                <a:latin typeface="Articulat CF Normal" panose="00000500000000000000" pitchFamily="2" charset="0"/>
              </a:rPr>
              <a:t>Alaric</a:t>
            </a:r>
          </a:p>
          <a:p>
            <a:pPr algn="r"/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Logout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76E9C5D-8318-B2DC-C681-25166DD9B1D5}"/>
              </a:ext>
            </a:extLst>
          </p:cNvPr>
          <p:cNvGrpSpPr/>
          <p:nvPr/>
        </p:nvGrpSpPr>
        <p:grpSpPr>
          <a:xfrm>
            <a:off x="2227135" y="1069444"/>
            <a:ext cx="1320167" cy="307777"/>
            <a:chOff x="2899144" y="1868745"/>
            <a:chExt cx="1320167" cy="307777"/>
          </a:xfrm>
        </p:grpSpPr>
        <p:pic>
          <p:nvPicPr>
            <p:cNvPr id="15" name="Graphic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401CF55D-6D04-DA96-85ED-F61747CFB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9144" y="1879462"/>
              <a:ext cx="274008" cy="274008"/>
            </a:xfrm>
            <a:prstGeom prst="rect">
              <a:avLst/>
            </a:prstGeom>
          </p:spPr>
        </p:pic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51FDAF7E-D52B-5515-4478-7D46ADD99704}"/>
                </a:ext>
              </a:extLst>
            </p:cNvPr>
            <p:cNvSpPr txBox="1"/>
            <p:nvPr/>
          </p:nvSpPr>
          <p:spPr>
            <a:xfrm>
              <a:off x="3130551" y="1868745"/>
              <a:ext cx="1088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Dashboard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8EDBDF8D-D437-BE56-466C-0B344E7893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4950" y="914400"/>
            <a:ext cx="228600" cy="228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B899AC3-4419-414A-D617-8FD3EBEC1765}"/>
              </a:ext>
            </a:extLst>
          </p:cNvPr>
          <p:cNvGrpSpPr/>
          <p:nvPr/>
        </p:nvGrpSpPr>
        <p:grpSpPr>
          <a:xfrm>
            <a:off x="2396284" y="3052354"/>
            <a:ext cx="1729730" cy="569387"/>
            <a:chOff x="2370884" y="2938054"/>
            <a:chExt cx="1729730" cy="56938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744FB06-7CA1-503E-8459-84571F1981E1}"/>
                </a:ext>
              </a:extLst>
            </p:cNvPr>
            <p:cNvSpPr/>
            <p:nvPr/>
          </p:nvSpPr>
          <p:spPr>
            <a:xfrm>
              <a:off x="2370884" y="3039868"/>
              <a:ext cx="365760" cy="36576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ticulat CF Demi Bold" panose="00000700000000000000" pitchFamily="2" charset="0"/>
                </a:rPr>
                <a:t>R</a:t>
              </a:r>
              <a:endParaRPr lang="zh-CN" altLang="en-US" sz="1600" dirty="0">
                <a:latin typeface="Articulat CF Demi Bold" panose="000007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F7DD89-20CF-3F09-D328-D0F3C097734A}"/>
                </a:ext>
              </a:extLst>
            </p:cNvPr>
            <p:cNvSpPr txBox="1"/>
            <p:nvPr/>
          </p:nvSpPr>
          <p:spPr>
            <a:xfrm>
              <a:off x="2845142" y="2938054"/>
              <a:ext cx="1255472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ticulat CF Demi Bold" panose="00000700000000000000" pitchFamily="2" charset="0"/>
                </a:rPr>
                <a:t>Rent</a:t>
              </a:r>
            </a:p>
            <a:p>
              <a:r>
                <a:rPr lang="en-US" altLang="zh-CN" sz="300" dirty="0">
                  <a:latin typeface="Articulat CF Demi Bold" panose="00000700000000000000" pitchFamily="2" charset="0"/>
                </a:rPr>
                <a:t> </a:t>
              </a:r>
            </a:p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ticulat CF Normal" panose="00000500000000000000" pitchFamily="2" charset="0"/>
                </a:rPr>
                <a:t>November 30th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44C45A0-D830-429D-9A7B-E7FCAF22E8F0}"/>
              </a:ext>
            </a:extLst>
          </p:cNvPr>
          <p:cNvGrpSpPr/>
          <p:nvPr/>
        </p:nvGrpSpPr>
        <p:grpSpPr>
          <a:xfrm>
            <a:off x="2396284" y="3680225"/>
            <a:ext cx="1939724" cy="569387"/>
            <a:chOff x="2370884" y="3565925"/>
            <a:chExt cx="1939724" cy="56938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575BAD6-E0CE-F619-2CA9-6BCBCCCBF394}"/>
                </a:ext>
              </a:extLst>
            </p:cNvPr>
            <p:cNvSpPr/>
            <p:nvPr/>
          </p:nvSpPr>
          <p:spPr>
            <a:xfrm>
              <a:off x="2370884" y="3667739"/>
              <a:ext cx="365760" cy="365760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Articulat CF Demi Bold" panose="000007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624AFD-274D-042B-4369-E04094B9F9A0}"/>
                </a:ext>
              </a:extLst>
            </p:cNvPr>
            <p:cNvSpPr txBox="1"/>
            <p:nvPr/>
          </p:nvSpPr>
          <p:spPr>
            <a:xfrm>
              <a:off x="2845142" y="3565925"/>
              <a:ext cx="1465466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ticulat CF Demi Bold" panose="00000700000000000000" pitchFamily="2" charset="0"/>
                </a:rPr>
                <a:t>Netflix Family</a:t>
              </a:r>
            </a:p>
            <a:p>
              <a:r>
                <a:rPr lang="en-US" altLang="zh-CN" sz="300" dirty="0">
                  <a:latin typeface="Articulat CF Demi Bold" panose="00000700000000000000" pitchFamily="2" charset="0"/>
                </a:rPr>
                <a:t> </a:t>
              </a:r>
            </a:p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ticulat CF Normal" panose="00000500000000000000" pitchFamily="2" charset="0"/>
                </a:rPr>
                <a:t>December 11st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A60F8D-AAF9-E3E1-572E-182475031FC9}"/>
              </a:ext>
            </a:extLst>
          </p:cNvPr>
          <p:cNvGrpSpPr/>
          <p:nvPr/>
        </p:nvGrpSpPr>
        <p:grpSpPr>
          <a:xfrm>
            <a:off x="2402443" y="4308096"/>
            <a:ext cx="1712097" cy="569387"/>
            <a:chOff x="2370884" y="3565925"/>
            <a:chExt cx="1712097" cy="56938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32D238-E485-CA32-3D96-8A196ED1B39F}"/>
                </a:ext>
              </a:extLst>
            </p:cNvPr>
            <p:cNvSpPr/>
            <p:nvPr/>
          </p:nvSpPr>
          <p:spPr>
            <a:xfrm>
              <a:off x="2370884" y="3667739"/>
              <a:ext cx="365760" cy="36576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ticulat CF Demi Bold" panose="00000700000000000000" pitchFamily="2" charset="0"/>
                </a:rPr>
                <a:t>U</a:t>
              </a:r>
              <a:endParaRPr lang="zh-CN" altLang="en-US" sz="1600" dirty="0">
                <a:latin typeface="Articulat CF Demi Bold" panose="000007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3E6BF0-FD4E-4033-8225-BB309D279AC3}"/>
                </a:ext>
              </a:extLst>
            </p:cNvPr>
            <p:cNvSpPr txBox="1"/>
            <p:nvPr/>
          </p:nvSpPr>
          <p:spPr>
            <a:xfrm>
              <a:off x="2845142" y="3565925"/>
              <a:ext cx="1237839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ticulat CF Demi Bold" panose="00000700000000000000" pitchFamily="2" charset="0"/>
                </a:rPr>
                <a:t>Utilities</a:t>
              </a:r>
            </a:p>
            <a:p>
              <a:r>
                <a:rPr lang="en-US" altLang="zh-CN" sz="300" dirty="0">
                  <a:latin typeface="Articulat CF Demi Bold" panose="00000700000000000000" pitchFamily="2" charset="0"/>
                </a:rPr>
                <a:t> </a:t>
              </a:r>
            </a:p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ticulat CF Normal" panose="00000500000000000000" pitchFamily="2" charset="0"/>
                </a:rPr>
                <a:t>December 25th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endParaRPr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031DE-8628-4BF2-D28E-CC1A3EBCD38E}"/>
              </a:ext>
            </a:extLst>
          </p:cNvPr>
          <p:cNvSpPr/>
          <p:nvPr/>
        </p:nvSpPr>
        <p:spPr>
          <a:xfrm>
            <a:off x="4336008" y="3753423"/>
            <a:ext cx="804672" cy="2126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Articulat CF Demi Bold" panose="00000700000000000000" pitchFamily="2" charset="0"/>
              </a:rPr>
              <a:t>Recurring</a:t>
            </a:r>
            <a:endParaRPr lang="zh-CN" altLang="en-US" sz="900" dirty="0">
              <a:latin typeface="Articulat CF Demi Bold" panose="00000700000000000000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00F11D-C147-E641-A155-1B8479F1C44C}"/>
              </a:ext>
            </a:extLst>
          </p:cNvPr>
          <p:cNvGrpSpPr/>
          <p:nvPr/>
        </p:nvGrpSpPr>
        <p:grpSpPr>
          <a:xfrm>
            <a:off x="2408984" y="4933970"/>
            <a:ext cx="1712097" cy="569387"/>
            <a:chOff x="2370884" y="2938054"/>
            <a:chExt cx="1712097" cy="56938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769BD5E-6C0F-18E6-1162-91310D0B3A12}"/>
                </a:ext>
              </a:extLst>
            </p:cNvPr>
            <p:cNvSpPr/>
            <p:nvPr/>
          </p:nvSpPr>
          <p:spPr>
            <a:xfrm>
              <a:off x="2370884" y="3039868"/>
              <a:ext cx="365760" cy="365760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Articulat CF Demi Bold" panose="000007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CC93F1-23A8-D79A-A1C3-329D3637929D}"/>
                </a:ext>
              </a:extLst>
            </p:cNvPr>
            <p:cNvSpPr txBox="1"/>
            <p:nvPr/>
          </p:nvSpPr>
          <p:spPr>
            <a:xfrm>
              <a:off x="2845142" y="2938054"/>
              <a:ext cx="1237839" cy="56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ticulat CF Demi Bold" panose="00000700000000000000" pitchFamily="2" charset="0"/>
                </a:rPr>
                <a:t>McDonald </a:t>
              </a:r>
            </a:p>
            <a:p>
              <a:r>
                <a:rPr lang="en-US" altLang="zh-CN" sz="300" dirty="0">
                  <a:latin typeface="Articulat CF Demi Bold" panose="00000700000000000000" pitchFamily="2" charset="0"/>
                </a:rPr>
                <a:t> </a:t>
              </a:r>
            </a:p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ticulat CF Normal" panose="00000500000000000000" pitchFamily="2" charset="0"/>
                </a:rPr>
                <a:t>December 25th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39529E6-43B9-98C6-5549-B41A0964F8AC}"/>
              </a:ext>
            </a:extLst>
          </p:cNvPr>
          <p:cNvGrpSpPr/>
          <p:nvPr/>
        </p:nvGrpSpPr>
        <p:grpSpPr>
          <a:xfrm>
            <a:off x="2408984" y="5561841"/>
            <a:ext cx="1697670" cy="569387"/>
            <a:chOff x="2370884" y="3565925"/>
            <a:chExt cx="1697670" cy="5693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0B364F-2450-DF0A-E4FC-2CB26AF2FC37}"/>
                </a:ext>
              </a:extLst>
            </p:cNvPr>
            <p:cNvSpPr/>
            <p:nvPr/>
          </p:nvSpPr>
          <p:spPr>
            <a:xfrm>
              <a:off x="2370884" y="3667739"/>
              <a:ext cx="365760" cy="36576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Articulat CF Demi Bold" panose="00000700000000000000" pitchFamily="2" charset="0"/>
                </a:rPr>
                <a:t>D</a:t>
              </a:r>
              <a:endParaRPr lang="zh-CN" altLang="en-US" sz="1600" dirty="0">
                <a:latin typeface="Articulat CF Demi Bold" panose="000007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6B52B8-986C-24CF-6BA7-D68892C52532}"/>
                </a:ext>
              </a:extLst>
            </p:cNvPr>
            <p:cNvSpPr txBox="1"/>
            <p:nvPr/>
          </p:nvSpPr>
          <p:spPr>
            <a:xfrm>
              <a:off x="2845142" y="3565925"/>
              <a:ext cx="1223412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ticulat CF Demi Bold" panose="00000700000000000000" pitchFamily="2" charset="0"/>
                </a:rPr>
                <a:t>Dinner</a:t>
              </a:r>
            </a:p>
            <a:p>
              <a:r>
                <a:rPr lang="en-US" altLang="zh-CN" sz="300" dirty="0">
                  <a:latin typeface="Articulat CF Demi Bold" panose="00000700000000000000" pitchFamily="2" charset="0"/>
                </a:rPr>
                <a:t> </a:t>
              </a:r>
            </a:p>
            <a:p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ticulat CF Normal" panose="00000500000000000000" pitchFamily="2" charset="0"/>
                </a:rPr>
                <a:t>December 27th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A5C0E8D-8A2C-EEFE-9A9E-9B99588364A0}"/>
              </a:ext>
            </a:extLst>
          </p:cNvPr>
          <p:cNvSpPr/>
          <p:nvPr/>
        </p:nvSpPr>
        <p:spPr>
          <a:xfrm>
            <a:off x="3525831" y="3116188"/>
            <a:ext cx="640080" cy="212698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Articulat CF Demi Bold" panose="00000700000000000000" pitchFamily="2" charset="0"/>
              </a:rPr>
              <a:t>Manual</a:t>
            </a:r>
            <a:endParaRPr lang="zh-CN" altLang="en-US" sz="900" dirty="0">
              <a:latin typeface="Articulat CF Demi Bold" panose="000007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DDA9E1-8F8B-BE7C-08C5-3FC35349A222}"/>
              </a:ext>
            </a:extLst>
          </p:cNvPr>
          <p:cNvSpPr txBox="1"/>
          <p:nvPr/>
        </p:nvSpPr>
        <p:spPr>
          <a:xfrm>
            <a:off x="6096950" y="314590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latin typeface="Articulat CF Normal" panose="00000500000000000000" pitchFamily="2" charset="0"/>
              </a:rPr>
              <a:t>$ 1200</a:t>
            </a:r>
            <a:endParaRPr lang="zh-CN" altLang="en-US" dirty="0">
              <a:latin typeface="Articulat CF Normal" panose="000005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B2C47C-3C00-0B6D-CA8C-A57264531E8A}"/>
              </a:ext>
            </a:extLst>
          </p:cNvPr>
          <p:cNvSpPr txBox="1"/>
          <p:nvPr/>
        </p:nvSpPr>
        <p:spPr>
          <a:xfrm>
            <a:off x="6150201" y="3778467"/>
            <a:ext cx="80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latin typeface="Articulat CF Normal" panose="00000500000000000000" pitchFamily="2" charset="0"/>
              </a:rPr>
              <a:t>$ 29.9</a:t>
            </a:r>
            <a:endParaRPr lang="zh-CN" altLang="en-US" dirty="0">
              <a:latin typeface="Articulat CF Normal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943D31-AFAE-9DE7-D88D-3CCAE3DB8530}"/>
              </a:ext>
            </a:extLst>
          </p:cNvPr>
          <p:cNvSpPr txBox="1"/>
          <p:nvPr/>
        </p:nvSpPr>
        <p:spPr>
          <a:xfrm>
            <a:off x="5939855" y="4404460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latin typeface="Articulat CF Normal" panose="00000500000000000000" pitchFamily="2" charset="0"/>
              </a:rPr>
              <a:t>$ 189.45</a:t>
            </a:r>
            <a:endParaRPr lang="zh-CN" altLang="en-US" dirty="0">
              <a:latin typeface="Articulat CF Normal" panose="000005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9004EB-4443-6F6D-8E05-32DD3F8F398E}"/>
              </a:ext>
            </a:extLst>
          </p:cNvPr>
          <p:cNvSpPr txBox="1"/>
          <p:nvPr/>
        </p:nvSpPr>
        <p:spPr>
          <a:xfrm>
            <a:off x="6201145" y="503439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latin typeface="Articulat CF Normal" panose="00000500000000000000" pitchFamily="2" charset="0"/>
              </a:rPr>
              <a:t>$ 15.9</a:t>
            </a:r>
            <a:endParaRPr lang="zh-CN" altLang="en-US" dirty="0">
              <a:latin typeface="Articulat CF Normal" panose="00000500000000000000" pitchFamily="2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881D7DFB-B829-0253-F62D-604D3E751DF3}"/>
              </a:ext>
            </a:extLst>
          </p:cNvPr>
          <p:cNvSpPr txBox="1"/>
          <p:nvPr/>
        </p:nvSpPr>
        <p:spPr>
          <a:xfrm>
            <a:off x="6162672" y="566301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latin typeface="Articulat CF Normal" panose="00000500000000000000" pitchFamily="2" charset="0"/>
              </a:rPr>
              <a:t>$ 98.7</a:t>
            </a:r>
            <a:endParaRPr lang="zh-CN" altLang="en-US" dirty="0">
              <a:latin typeface="Articulat CF Normal" panose="00000500000000000000" pitchFamily="2" charset="0"/>
            </a:endParaRP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92C59F9D-F478-D7B0-3B1C-36E042E95D78}"/>
              </a:ext>
            </a:extLst>
          </p:cNvPr>
          <p:cNvGrpSpPr/>
          <p:nvPr/>
        </p:nvGrpSpPr>
        <p:grpSpPr>
          <a:xfrm>
            <a:off x="3705238" y="1751306"/>
            <a:ext cx="1336563" cy="408151"/>
            <a:chOff x="2124328" y="2061523"/>
            <a:chExt cx="1336563" cy="408151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875F502D-F9D6-243D-3ECE-A405FC6A6FCB}"/>
                </a:ext>
              </a:extLst>
            </p:cNvPr>
            <p:cNvGrpSpPr/>
            <p:nvPr/>
          </p:nvGrpSpPr>
          <p:grpSpPr>
            <a:xfrm>
              <a:off x="2124328" y="2061523"/>
              <a:ext cx="1336563" cy="408151"/>
              <a:chOff x="2124328" y="2061523"/>
              <a:chExt cx="1336563" cy="408151"/>
            </a:xfrm>
          </p:grpSpPr>
          <p:sp>
            <p:nvSpPr>
              <p:cNvPr id="1028" name="Rectangle: Rounded Corners 102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10C5332-A7AD-E64C-8B5A-D4CFC94F8E3F}"/>
                  </a:ext>
                </a:extLst>
              </p:cNvPr>
              <p:cNvSpPr/>
              <p:nvPr/>
            </p:nvSpPr>
            <p:spPr>
              <a:xfrm>
                <a:off x="2124328" y="2061523"/>
                <a:ext cx="1336563" cy="408151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9" name="TextBox 1028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ACFECA6-9C1F-F51F-2B59-B9429611275D}"/>
                  </a:ext>
                </a:extLst>
              </p:cNvPr>
              <p:cNvSpPr txBox="1"/>
              <p:nvPr/>
            </p:nvSpPr>
            <p:spPr>
              <a:xfrm>
                <a:off x="2520993" y="2111638"/>
                <a:ext cx="7873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ticulat CF Demi Bold" panose="00000700000000000000" pitchFamily="2" charset="0"/>
                  </a:rPr>
                  <a:t>Manual</a:t>
                </a:r>
                <a:endParaRPr lang="zh-CN" altLang="en-US" sz="1400" dirty="0">
                  <a:solidFill>
                    <a:schemeClr val="bg1"/>
                  </a:solidFill>
                  <a:latin typeface="Articulat CF Demi Bold" panose="00000700000000000000" pitchFamily="2" charset="0"/>
                </a:endParaRPr>
              </a:p>
            </p:txBody>
          </p:sp>
        </p:grpSp>
        <p:pic>
          <p:nvPicPr>
            <p:cNvPr id="1037" name="Graphic 1036">
              <a:hlinkClick r:id="rId11" action="ppaction://hlinksldjump"/>
              <a:extLst>
                <a:ext uri="{FF2B5EF4-FFF2-40B4-BE49-F238E27FC236}">
                  <a16:creationId xmlns:a16="http://schemas.microsoft.com/office/drawing/2014/main" id="{0DFF4091-6957-AE8F-4E7A-18DB04E10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70664" y="2130759"/>
              <a:ext cx="274320" cy="274320"/>
            </a:xfrm>
            <a:prstGeom prst="rect">
              <a:avLst/>
            </a:prstGeom>
          </p:spPr>
        </p:pic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3C4395B6-E5BA-CD54-1DCB-EE84F76829EE}"/>
              </a:ext>
            </a:extLst>
          </p:cNvPr>
          <p:cNvGrpSpPr/>
          <p:nvPr/>
        </p:nvGrpSpPr>
        <p:grpSpPr>
          <a:xfrm>
            <a:off x="5230069" y="1750426"/>
            <a:ext cx="1865206" cy="408151"/>
            <a:chOff x="3539775" y="2061523"/>
            <a:chExt cx="1865206" cy="408151"/>
          </a:xfrm>
        </p:grpSpPr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BA215298-9CC9-3EA7-CF16-5B557AFFF171}"/>
                </a:ext>
              </a:extLst>
            </p:cNvPr>
            <p:cNvGrpSpPr/>
            <p:nvPr/>
          </p:nvGrpSpPr>
          <p:grpSpPr>
            <a:xfrm>
              <a:off x="3539775" y="2061523"/>
              <a:ext cx="1865206" cy="408151"/>
              <a:chOff x="2124328" y="2061523"/>
              <a:chExt cx="1865206" cy="408151"/>
            </a:xfrm>
          </p:grpSpPr>
          <p:sp>
            <p:nvSpPr>
              <p:cNvPr id="1032" name="Rectangle: Rounded Corners 103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066A80D-1513-1813-FCF9-22DD74F52D43}"/>
                  </a:ext>
                </a:extLst>
              </p:cNvPr>
              <p:cNvSpPr/>
              <p:nvPr/>
            </p:nvSpPr>
            <p:spPr>
              <a:xfrm>
                <a:off x="2124328" y="2061523"/>
                <a:ext cx="1865206" cy="40815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33" name="TextBox 1032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9901199-C513-8BDF-3598-20FEA270141A}"/>
                  </a:ext>
                </a:extLst>
              </p:cNvPr>
              <p:cNvSpPr txBox="1"/>
              <p:nvPr/>
            </p:nvSpPr>
            <p:spPr>
              <a:xfrm>
                <a:off x="2567960" y="2111709"/>
                <a:ext cx="13227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ticulat CF Demi Bold" panose="00000700000000000000" pitchFamily="2" charset="0"/>
                  </a:rPr>
                  <a:t>Recognize Bill</a:t>
                </a:r>
                <a:endParaRPr lang="zh-CN" altLang="en-US" sz="1400" dirty="0">
                  <a:solidFill>
                    <a:schemeClr val="bg1"/>
                  </a:solidFill>
                  <a:latin typeface="Articulat CF Demi Bold" panose="00000700000000000000" pitchFamily="2" charset="0"/>
                </a:endParaRPr>
              </a:p>
            </p:txBody>
          </p:sp>
        </p:grpSp>
        <p:pic>
          <p:nvPicPr>
            <p:cNvPr id="1039" name="Graphic 1038">
              <a:hlinkClick r:id="rId14" action="ppaction://hlinksldjump"/>
              <a:extLst>
                <a:ext uri="{FF2B5EF4-FFF2-40B4-BE49-F238E27FC236}">
                  <a16:creationId xmlns:a16="http://schemas.microsoft.com/office/drawing/2014/main" id="{6A823550-F592-F52A-3D77-1E09C9188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24222" y="2135466"/>
              <a:ext cx="274320" cy="274320"/>
            </a:xfrm>
            <a:prstGeom prst="rect">
              <a:avLst/>
            </a:prstGeom>
          </p:spPr>
        </p:pic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7A90C863-7479-888F-795B-A633F5DD01B5}"/>
              </a:ext>
            </a:extLst>
          </p:cNvPr>
          <p:cNvGrpSpPr/>
          <p:nvPr/>
        </p:nvGrpSpPr>
        <p:grpSpPr>
          <a:xfrm>
            <a:off x="3941756" y="1069270"/>
            <a:ext cx="1244554" cy="325370"/>
            <a:chOff x="4105870" y="904170"/>
            <a:chExt cx="1244554" cy="325370"/>
          </a:xfrm>
        </p:grpSpPr>
        <p:sp>
          <p:nvSpPr>
            <p:cNvPr id="1043" name="TextBox 1042">
              <a:hlinkClick r:id="rId17" action="ppaction://hlinksldjump"/>
              <a:extLst>
                <a:ext uri="{FF2B5EF4-FFF2-40B4-BE49-F238E27FC236}">
                  <a16:creationId xmlns:a16="http://schemas.microsoft.com/office/drawing/2014/main" id="{FC255C3E-75D3-CBF8-E677-BA6E9D917D59}"/>
                </a:ext>
              </a:extLst>
            </p:cNvPr>
            <p:cNvSpPr txBox="1"/>
            <p:nvPr/>
          </p:nvSpPr>
          <p:spPr>
            <a:xfrm>
              <a:off x="4375477" y="904170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Articulat CF Demi Bold" panose="00000700000000000000" pitchFamily="2" charset="0"/>
                </a:rPr>
                <a:t>Spending</a:t>
              </a:r>
              <a:endParaRPr lang="zh-CN" altLang="en-US" sz="1400" dirty="0">
                <a:solidFill>
                  <a:srgbClr val="C00000"/>
                </a:solidFill>
                <a:latin typeface="Articulat CF Demi Bold" panose="00000700000000000000" pitchFamily="2" charset="0"/>
              </a:endParaRPr>
            </a:p>
          </p:txBody>
        </p:sp>
        <p:pic>
          <p:nvPicPr>
            <p:cNvPr id="1044" name="Graphic 1043">
              <a:hlinkClick r:id="rId17" action="ppaction://hlinksldjump"/>
              <a:extLst>
                <a:ext uri="{FF2B5EF4-FFF2-40B4-BE49-F238E27FC236}">
                  <a16:creationId xmlns:a16="http://schemas.microsoft.com/office/drawing/2014/main" id="{BCE8619E-D3AF-10C4-A631-CE2FC3688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105870" y="909500"/>
              <a:ext cx="320040" cy="320040"/>
            </a:xfrm>
            <a:prstGeom prst="rect">
              <a:avLst/>
            </a:prstGeom>
          </p:spPr>
        </p:pic>
      </p:grpSp>
      <p:sp>
        <p:nvSpPr>
          <p:cNvPr id="1046" name="TextBox 1045">
            <a:extLst>
              <a:ext uri="{FF2B5EF4-FFF2-40B4-BE49-F238E27FC236}">
                <a16:creationId xmlns:a16="http://schemas.microsoft.com/office/drawing/2014/main" id="{024EF8B8-203C-15CF-A07C-7F4FA73E650B}"/>
              </a:ext>
            </a:extLst>
          </p:cNvPr>
          <p:cNvSpPr txBox="1"/>
          <p:nvPr/>
        </p:nvSpPr>
        <p:spPr>
          <a:xfrm>
            <a:off x="2318277" y="2557586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Spendings</a:t>
            </a:r>
            <a:endParaRPr lang="zh-CN" altLang="en-US" sz="1600" dirty="0">
              <a:latin typeface="Articulat CF Demi Bold" panose="00000700000000000000" pitchFamily="2" charset="0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325FEA13-A1FD-667A-4A38-8CCCE0F4E356}"/>
              </a:ext>
            </a:extLst>
          </p:cNvPr>
          <p:cNvSpPr txBox="1"/>
          <p:nvPr/>
        </p:nvSpPr>
        <p:spPr>
          <a:xfrm>
            <a:off x="7588472" y="2513745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Budget</a:t>
            </a:r>
            <a:endParaRPr lang="zh-CN" altLang="en-US" sz="1600" dirty="0">
              <a:latin typeface="Articulat CF Demi Bold" panose="00000700000000000000" pitchFamily="2" charset="0"/>
            </a:endParaRP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55C1956E-2FCF-F356-6444-90EB3D9BA170}"/>
              </a:ext>
            </a:extLst>
          </p:cNvPr>
          <p:cNvGrpSpPr/>
          <p:nvPr/>
        </p:nvGrpSpPr>
        <p:grpSpPr>
          <a:xfrm>
            <a:off x="7678030" y="3344598"/>
            <a:ext cx="1997474" cy="45719"/>
            <a:chOff x="3345245" y="71240"/>
            <a:chExt cx="1283653" cy="407625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D6507125-7EA2-6996-3730-188CF77145E5}"/>
                </a:ext>
              </a:extLst>
            </p:cNvPr>
            <p:cNvSpPr/>
            <p:nvPr/>
          </p:nvSpPr>
          <p:spPr>
            <a:xfrm>
              <a:off x="3345245" y="71240"/>
              <a:ext cx="914400" cy="40762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8FA64FD7-B74F-D233-61E5-646E552DC75B}"/>
                </a:ext>
              </a:extLst>
            </p:cNvPr>
            <p:cNvSpPr/>
            <p:nvPr/>
          </p:nvSpPr>
          <p:spPr>
            <a:xfrm>
              <a:off x="4259645" y="71240"/>
              <a:ext cx="369253" cy="40762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9B660B3A-D816-B272-52A3-454192E57EEA}"/>
              </a:ext>
            </a:extLst>
          </p:cNvPr>
          <p:cNvSpPr txBox="1"/>
          <p:nvPr/>
        </p:nvSpPr>
        <p:spPr>
          <a:xfrm>
            <a:off x="7583384" y="2950360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Articulat CF Demi Bold" panose="00000700000000000000" pitchFamily="2" charset="0"/>
              </a:rPr>
              <a:t>$ 200  </a:t>
            </a:r>
            <a:r>
              <a:rPr lang="en-US" altLang="zh-CN" sz="1400" dirty="0">
                <a:solidFill>
                  <a:prstClr val="black"/>
                </a:solidFill>
                <a:latin typeface="Articulat CF Normal" panose="00000500000000000000" pitchFamily="2" charset="0"/>
                <a:ea typeface="等线" panose="02010600030101010101" pitchFamily="2" charset="-122"/>
              </a:rPr>
              <a:t>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ticulat CF Normal" panose="00000500000000000000" pitchFamily="2" charset="0"/>
                <a:ea typeface="等线" panose="02010600030101010101" pitchFamily="2" charset="-122"/>
                <a:cs typeface="+mn-cs"/>
              </a:rPr>
              <a:t>eft to spend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ticulat CF Normal" panose="00000500000000000000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58" name="Rectangle: Top Corners Rounded 1057">
            <a:extLst>
              <a:ext uri="{FF2B5EF4-FFF2-40B4-BE49-F238E27FC236}">
                <a16:creationId xmlns:a16="http://schemas.microsoft.com/office/drawing/2014/main" id="{1BED6D0E-8314-17DE-8136-8CFE60EE6274}"/>
              </a:ext>
            </a:extLst>
          </p:cNvPr>
          <p:cNvSpPr/>
          <p:nvPr/>
        </p:nvSpPr>
        <p:spPr>
          <a:xfrm>
            <a:off x="7445407" y="3950636"/>
            <a:ext cx="2599003" cy="2191001"/>
          </a:xfrm>
          <a:prstGeom prst="round2SameRect">
            <a:avLst>
              <a:gd name="adj1" fmla="val 128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9909B70E-7E71-987D-0450-7DA2EAC66F42}"/>
              </a:ext>
            </a:extLst>
          </p:cNvPr>
          <p:cNvSpPr txBox="1"/>
          <p:nvPr/>
        </p:nvSpPr>
        <p:spPr>
          <a:xfrm>
            <a:off x="7610626" y="4122612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AI Summary</a:t>
            </a:r>
            <a:endParaRPr lang="zh-CN" altLang="en-US" sz="1600" dirty="0">
              <a:latin typeface="Articulat CF Demi Bold" panose="00000700000000000000" pitchFamily="2" charset="0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3AAB3421-5472-6F8E-630E-D54FDCD9875A}"/>
              </a:ext>
            </a:extLst>
          </p:cNvPr>
          <p:cNvSpPr txBox="1"/>
          <p:nvPr/>
        </p:nvSpPr>
        <p:spPr>
          <a:xfrm>
            <a:off x="7626186" y="4516829"/>
            <a:ext cx="2267114" cy="149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400" dirty="0">
                <a:solidFill>
                  <a:schemeClr val="accent3">
                    <a:lumMod val="50000"/>
                  </a:schemeClr>
                </a:solidFill>
                <a:latin typeface="Articulat CF Normal" panose="00000500000000000000" pitchFamily="2" charset="0"/>
              </a:rPr>
              <a:t>Most of your recent spending went to essential expenses like rent and utilities, with discretionary spending such as dining out and entertainment…</a:t>
            </a:r>
            <a:endParaRPr lang="zh-CN" altLang="en-US" sz="1400" dirty="0">
              <a:solidFill>
                <a:schemeClr val="accent3">
                  <a:lumMod val="50000"/>
                </a:schemeClr>
              </a:solidFill>
              <a:latin typeface="Articulat CF Normal" panose="00000500000000000000" pitchFamily="2" charset="0"/>
            </a:endParaRP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2C26AEA2-733B-D5BA-CCB7-46CE932A0484}"/>
              </a:ext>
            </a:extLst>
          </p:cNvPr>
          <p:cNvGrpSpPr/>
          <p:nvPr/>
        </p:nvGrpSpPr>
        <p:grpSpPr>
          <a:xfrm>
            <a:off x="5581907" y="1071935"/>
            <a:ext cx="775464" cy="307777"/>
            <a:chOff x="5732653" y="906835"/>
            <a:chExt cx="775464" cy="307777"/>
          </a:xfrm>
        </p:grpSpPr>
        <p:sp>
          <p:nvSpPr>
            <p:cNvPr id="1062" name="TextBox 1061">
              <a:hlinkClick r:id="rId20" action="ppaction://hlinksldjump"/>
              <a:extLst>
                <a:ext uri="{FF2B5EF4-FFF2-40B4-BE49-F238E27FC236}">
                  <a16:creationId xmlns:a16="http://schemas.microsoft.com/office/drawing/2014/main" id="{2F755677-928A-28BF-0009-27DF46A4DE89}"/>
                </a:ext>
              </a:extLst>
            </p:cNvPr>
            <p:cNvSpPr txBox="1"/>
            <p:nvPr/>
          </p:nvSpPr>
          <p:spPr>
            <a:xfrm>
              <a:off x="5965981" y="906835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Plan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1063" name="Graphic 1062">
              <a:hlinkClick r:id="rId20" action="ppaction://hlinksldjump"/>
              <a:extLst>
                <a:ext uri="{FF2B5EF4-FFF2-40B4-BE49-F238E27FC236}">
                  <a16:creationId xmlns:a16="http://schemas.microsoft.com/office/drawing/2014/main" id="{A54FC3FB-52DE-D58D-5253-E7058F7DE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732653" y="937627"/>
              <a:ext cx="274320" cy="274320"/>
            </a:xfrm>
            <a:prstGeom prst="rect">
              <a:avLst/>
            </a:prstGeom>
          </p:spPr>
        </p:pic>
      </p:grpSp>
      <p:grpSp>
        <p:nvGrpSpPr>
          <p:cNvPr id="1064" name="Group 1063">
            <a:extLst>
              <a:ext uri="{FF2B5EF4-FFF2-40B4-BE49-F238E27FC236}">
                <a16:creationId xmlns:a16="http://schemas.microsoft.com/office/drawing/2014/main" id="{2037B4E1-2E62-6BB7-B18D-B69CAE9849E2}"/>
              </a:ext>
            </a:extLst>
          </p:cNvPr>
          <p:cNvGrpSpPr/>
          <p:nvPr/>
        </p:nvGrpSpPr>
        <p:grpSpPr>
          <a:xfrm>
            <a:off x="6753214" y="1073999"/>
            <a:ext cx="830170" cy="307777"/>
            <a:chOff x="6850172" y="915249"/>
            <a:chExt cx="830170" cy="307777"/>
          </a:xfrm>
        </p:grpSpPr>
        <p:sp>
          <p:nvSpPr>
            <p:cNvPr id="1065" name="TextBox 1064">
              <a:hlinkClick r:id="rId23" action="ppaction://hlinksldjump"/>
              <a:extLst>
                <a:ext uri="{FF2B5EF4-FFF2-40B4-BE49-F238E27FC236}">
                  <a16:creationId xmlns:a16="http://schemas.microsoft.com/office/drawing/2014/main" id="{24260D02-26CE-554C-5893-04D93F4C1CFC}"/>
                </a:ext>
              </a:extLst>
            </p:cNvPr>
            <p:cNvSpPr txBox="1"/>
            <p:nvPr/>
          </p:nvSpPr>
          <p:spPr>
            <a:xfrm>
              <a:off x="7072483" y="915249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More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1066" name="Graphic 1065">
              <a:hlinkClick r:id="rId23" action="ppaction://hlinksldjump"/>
              <a:extLst>
                <a:ext uri="{FF2B5EF4-FFF2-40B4-BE49-F238E27FC236}">
                  <a16:creationId xmlns:a16="http://schemas.microsoft.com/office/drawing/2014/main" id="{7C421FCC-A192-0F36-4A4C-C521F7892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850172" y="937627"/>
              <a:ext cx="274320" cy="274320"/>
            </a:xfrm>
            <a:prstGeom prst="rect">
              <a:avLst/>
            </a:prstGeom>
          </p:spPr>
        </p:pic>
      </p:grpSp>
      <p:sp>
        <p:nvSpPr>
          <p:cNvPr id="1067" name="TextBox 1066">
            <a:extLst>
              <a:ext uri="{FF2B5EF4-FFF2-40B4-BE49-F238E27FC236}">
                <a16:creationId xmlns:a16="http://schemas.microsoft.com/office/drawing/2014/main" id="{97338D59-4625-85A7-5E0E-21D3CFB72BF0}"/>
              </a:ext>
            </a:extLst>
          </p:cNvPr>
          <p:cNvSpPr txBox="1"/>
          <p:nvPr/>
        </p:nvSpPr>
        <p:spPr>
          <a:xfrm>
            <a:off x="2075268" y="1744279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ticulat CF Bold" panose="00000800000000000000" pitchFamily="2" charset="0"/>
              </a:rPr>
              <a:t>New entry:</a:t>
            </a:r>
            <a:endParaRPr lang="zh-CN" altLang="en-US" sz="2000" dirty="0">
              <a:latin typeface="Articulat CF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2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04262-9971-1259-AECD-CC21FBF2D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20949F-53B0-F84F-D5C3-A12F8169799E}"/>
              </a:ext>
            </a:extLst>
          </p:cNvPr>
          <p:cNvCxnSpPr>
            <a:cxnSpLocks/>
          </p:cNvCxnSpPr>
          <p:nvPr/>
        </p:nvCxnSpPr>
        <p:spPr>
          <a:xfrm>
            <a:off x="3896749" y="1427649"/>
            <a:ext cx="1283298" cy="0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317500" dist="38100" dir="5400000" sx="160000" sy="160000" algn="t" rotWithShape="0">
              <a:srgbClr val="C00000">
                <a:alpha val="62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012ACB-0B4C-EC4A-6A5F-D188C6EB01F5}"/>
              </a:ext>
            </a:extLst>
          </p:cNvPr>
          <p:cNvSpPr/>
          <p:nvPr/>
        </p:nvSpPr>
        <p:spPr>
          <a:xfrm>
            <a:off x="3119297" y="1002657"/>
            <a:ext cx="2748711" cy="40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FB9F1F-7BC8-060D-16A2-F9BB17794A05}"/>
              </a:ext>
            </a:extLst>
          </p:cNvPr>
          <p:cNvSpPr txBox="1"/>
          <p:nvPr/>
        </p:nvSpPr>
        <p:spPr>
          <a:xfrm>
            <a:off x="8280944" y="155522"/>
            <a:ext cx="373050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Spending Page &gt; Manual Entry</a:t>
            </a:r>
            <a:endParaRPr lang="zh-CN" altLang="en-US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F2F8EE6-4EF2-C174-5E64-9A8CB14DD703}"/>
              </a:ext>
            </a:extLst>
          </p:cNvPr>
          <p:cNvSpPr>
            <a:spLocks noChangeAspect="1"/>
          </p:cNvSpPr>
          <p:nvPr/>
        </p:nvSpPr>
        <p:spPr>
          <a:xfrm>
            <a:off x="10142167" y="948011"/>
            <a:ext cx="513568" cy="51356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718CC-3296-A9A3-2C5B-2295F4E57C95}"/>
              </a:ext>
            </a:extLst>
          </p:cNvPr>
          <p:cNvSpPr txBox="1"/>
          <p:nvPr/>
        </p:nvSpPr>
        <p:spPr>
          <a:xfrm>
            <a:off x="9314505" y="96680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Articulat CF Normal" panose="00000500000000000000" pitchFamily="2" charset="0"/>
              </a:rPr>
              <a:t>Alaric</a:t>
            </a:r>
          </a:p>
          <a:p>
            <a:pPr algn="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Logout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D7A608E-B07D-C3D8-9697-0652D703FFDD}"/>
              </a:ext>
            </a:extLst>
          </p:cNvPr>
          <p:cNvGrpSpPr/>
          <p:nvPr/>
        </p:nvGrpSpPr>
        <p:grpSpPr>
          <a:xfrm>
            <a:off x="2227135" y="1069444"/>
            <a:ext cx="1320167" cy="307777"/>
            <a:chOff x="2899144" y="1868745"/>
            <a:chExt cx="1320167" cy="307777"/>
          </a:xfrm>
        </p:grpSpPr>
        <p:pic>
          <p:nvPicPr>
            <p:cNvPr id="15" name="Graphic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DACE4C87-A0D4-427F-C88E-52A02C916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9144" y="1879462"/>
              <a:ext cx="274008" cy="274008"/>
            </a:xfrm>
            <a:prstGeom prst="rect">
              <a:avLst/>
            </a:prstGeom>
          </p:spPr>
        </p:pic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3E3B556D-3799-F370-2A8C-CDC1104A3A3F}"/>
                </a:ext>
              </a:extLst>
            </p:cNvPr>
            <p:cNvSpPr txBox="1"/>
            <p:nvPr/>
          </p:nvSpPr>
          <p:spPr>
            <a:xfrm>
              <a:off x="3130551" y="1868745"/>
              <a:ext cx="1088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Dashboard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0B9137-1B7E-69C1-9951-CC5E377AE12F}"/>
              </a:ext>
            </a:extLst>
          </p:cNvPr>
          <p:cNvGrpSpPr/>
          <p:nvPr/>
        </p:nvGrpSpPr>
        <p:grpSpPr>
          <a:xfrm>
            <a:off x="3941756" y="1069270"/>
            <a:ext cx="1244554" cy="325370"/>
            <a:chOff x="4105870" y="904170"/>
            <a:chExt cx="1244554" cy="325370"/>
          </a:xfrm>
        </p:grpSpPr>
        <p:sp>
          <p:nvSpPr>
            <p:cNvPr id="31" name="TextBox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D02C26BA-9A60-64EF-5553-802FC09E5D21}"/>
                </a:ext>
              </a:extLst>
            </p:cNvPr>
            <p:cNvSpPr txBox="1"/>
            <p:nvPr/>
          </p:nvSpPr>
          <p:spPr>
            <a:xfrm>
              <a:off x="4375477" y="904170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Articulat CF Demi Bold" panose="00000700000000000000" pitchFamily="2" charset="0"/>
                </a:rPr>
                <a:t>Spending</a:t>
              </a:r>
              <a:endParaRPr lang="zh-CN" altLang="en-US" sz="1400" dirty="0">
                <a:solidFill>
                  <a:srgbClr val="C00000"/>
                </a:solidFill>
                <a:latin typeface="Articulat CF Demi Bold" panose="00000700000000000000" pitchFamily="2" charset="0"/>
              </a:endParaRPr>
            </a:p>
          </p:txBody>
        </p:sp>
        <p:pic>
          <p:nvPicPr>
            <p:cNvPr id="34" name="Graphic 33">
              <a:hlinkClick r:id="rId7" action="ppaction://hlinksldjump"/>
              <a:extLst>
                <a:ext uri="{FF2B5EF4-FFF2-40B4-BE49-F238E27FC236}">
                  <a16:creationId xmlns:a16="http://schemas.microsoft.com/office/drawing/2014/main" id="{6AB6E98C-55F8-7E26-FC36-A94B75901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05870" y="909500"/>
              <a:ext cx="320040" cy="320040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FAD89DCD-B2AF-8D3F-7D0C-0C259A6C1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4950" y="914400"/>
            <a:ext cx="228600" cy="228600"/>
          </a:xfrm>
          <a:prstGeom prst="rect">
            <a:avLst/>
          </a:prstGeom>
        </p:spPr>
      </p:pic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25416B05-7D9F-60C2-0591-EF470D8F4516}"/>
              </a:ext>
            </a:extLst>
          </p:cNvPr>
          <p:cNvGrpSpPr/>
          <p:nvPr/>
        </p:nvGrpSpPr>
        <p:grpSpPr>
          <a:xfrm>
            <a:off x="2016159" y="1901537"/>
            <a:ext cx="3657188" cy="613410"/>
            <a:chOff x="2016159" y="1933287"/>
            <a:chExt cx="3657188" cy="61341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AF1B1F5-5F22-8927-F91F-8A794BA11769}"/>
                </a:ext>
              </a:extLst>
            </p:cNvPr>
            <p:cNvGrpSpPr/>
            <p:nvPr/>
          </p:nvGrpSpPr>
          <p:grpSpPr>
            <a:xfrm>
              <a:off x="2016159" y="1933287"/>
              <a:ext cx="3372683" cy="613410"/>
              <a:chOff x="2066959" y="2092037"/>
              <a:chExt cx="3372683" cy="613410"/>
            </a:xfrm>
          </p:grpSpPr>
          <p:pic>
            <p:nvPicPr>
              <p:cNvPr id="47" name="Graphic 4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EAD1349-B8FF-2EF9-0E68-2FE60283D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66959" y="2111087"/>
                <a:ext cx="594360" cy="594360"/>
              </a:xfrm>
              <a:prstGeom prst="rect">
                <a:avLst/>
              </a:prstGeom>
            </p:spPr>
          </p:pic>
          <p:sp>
            <p:nvSpPr>
              <p:cNvPr id="54" name="TextBox 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6D8E66EF-57E6-C6C4-F949-E99D19DDF80B}"/>
                  </a:ext>
                </a:extLst>
              </p:cNvPr>
              <p:cNvSpPr txBox="1"/>
              <p:nvPr/>
            </p:nvSpPr>
            <p:spPr>
              <a:xfrm>
                <a:off x="2763910" y="2092037"/>
                <a:ext cx="267573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latin typeface="Articulat CF Demi Bold" panose="00000700000000000000" pitchFamily="2" charset="0"/>
                  </a:rPr>
                  <a:t>Manual Entry</a:t>
                </a:r>
                <a:endParaRPr lang="zh-CN" altLang="en-US" sz="3200" dirty="0">
                  <a:latin typeface="Articulat CF Demi Bold" panose="00000700000000000000" pitchFamily="2" charset="0"/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9190B9D-5CDC-BD04-FC06-86AEE2CBEA65}"/>
                </a:ext>
              </a:extLst>
            </p:cNvPr>
            <p:cNvSpPr/>
            <p:nvPr/>
          </p:nvSpPr>
          <p:spPr>
            <a:xfrm>
              <a:off x="5490467" y="2158077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618B0A6A-006F-C646-9A1E-5228BCCDC81A}"/>
              </a:ext>
            </a:extLst>
          </p:cNvPr>
          <p:cNvSpPr/>
          <p:nvPr/>
        </p:nvSpPr>
        <p:spPr>
          <a:xfrm>
            <a:off x="5581907" y="2769294"/>
            <a:ext cx="4447695" cy="3372341"/>
          </a:xfrm>
          <a:prstGeom prst="round2SameRect">
            <a:avLst>
              <a:gd name="adj1" fmla="val 627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241039C8-0372-B760-CFC2-E8343AD35ECB}"/>
              </a:ext>
            </a:extLst>
          </p:cNvPr>
          <p:cNvSpPr/>
          <p:nvPr/>
        </p:nvSpPr>
        <p:spPr>
          <a:xfrm>
            <a:off x="5911981" y="3449906"/>
            <a:ext cx="3657600" cy="408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Articulat CF Normal" panose="00000500000000000000" pitchFamily="2" charset="0"/>
              </a:rPr>
              <a:t> Name</a:t>
            </a:r>
            <a:endParaRPr lang="zh-CN" altLang="en-US" sz="1400" dirty="0">
              <a:latin typeface="Articulat CF Normal" panose="00000500000000000000" pitchFamily="2" charset="0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50C9318E-194C-CFAC-F2AD-62BB247699C9}"/>
              </a:ext>
            </a:extLst>
          </p:cNvPr>
          <p:cNvSpPr/>
          <p:nvPr/>
        </p:nvSpPr>
        <p:spPr>
          <a:xfrm>
            <a:off x="5911980" y="4079594"/>
            <a:ext cx="3657600" cy="408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Articulat CF Normal" panose="00000500000000000000" pitchFamily="2" charset="0"/>
              </a:rPr>
              <a:t> Amount</a:t>
            </a:r>
            <a:endParaRPr lang="zh-CN" altLang="en-US" sz="1400" dirty="0">
              <a:latin typeface="Articulat CF Normal" panose="00000500000000000000" pitchFamily="2" charset="0"/>
            </a:endParaRP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3C7756FA-BC62-C9B3-FD84-55B467E028FE}"/>
              </a:ext>
            </a:extLst>
          </p:cNvPr>
          <p:cNvSpPr/>
          <p:nvPr/>
        </p:nvSpPr>
        <p:spPr>
          <a:xfrm>
            <a:off x="5911980" y="4709282"/>
            <a:ext cx="3657600" cy="40809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Articulat CF Normal" panose="00000500000000000000" pitchFamily="2" charset="0"/>
              </a:rPr>
              <a:t> Category</a:t>
            </a:r>
            <a:endParaRPr lang="zh-CN" altLang="en-US" sz="1400" dirty="0">
              <a:latin typeface="Articulat CF Normal" panose="00000500000000000000" pitchFamily="2" charset="0"/>
            </a:endParaRPr>
          </a:p>
        </p:txBody>
      </p:sp>
      <p:sp>
        <p:nvSpPr>
          <p:cNvPr id="1037" name="Rectangle: Top Corners Rounded 1036">
            <a:extLst>
              <a:ext uri="{FF2B5EF4-FFF2-40B4-BE49-F238E27FC236}">
                <a16:creationId xmlns:a16="http://schemas.microsoft.com/office/drawing/2014/main" id="{F443E12A-2FF6-5873-8C7B-415940A354DB}"/>
              </a:ext>
            </a:extLst>
          </p:cNvPr>
          <p:cNvSpPr/>
          <p:nvPr/>
        </p:nvSpPr>
        <p:spPr>
          <a:xfrm>
            <a:off x="2141642" y="2769295"/>
            <a:ext cx="3254562" cy="3372341"/>
          </a:xfrm>
          <a:prstGeom prst="round2SameRect">
            <a:avLst>
              <a:gd name="adj1" fmla="val 627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305A4375-AC53-811C-6D88-028D225C366C}"/>
              </a:ext>
            </a:extLst>
          </p:cNvPr>
          <p:cNvSpPr/>
          <p:nvPr/>
        </p:nvSpPr>
        <p:spPr>
          <a:xfrm>
            <a:off x="2458541" y="3441551"/>
            <a:ext cx="2620763" cy="16377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>
                <a:latin typeface="Articulat CF Normal" panose="00000500000000000000" pitchFamily="2" charset="0"/>
              </a:rPr>
              <a:t>Describe with natural language</a:t>
            </a:r>
          </a:p>
          <a:p>
            <a:endParaRPr lang="en-US" altLang="zh-CN" sz="1400" dirty="0">
              <a:latin typeface="Articulat CF Normal" panose="00000500000000000000" pitchFamily="2" charset="0"/>
            </a:endParaRPr>
          </a:p>
          <a:p>
            <a:endParaRPr lang="en-US" altLang="zh-CN" sz="1400" dirty="0">
              <a:latin typeface="Articulat CF Normal" panose="00000500000000000000" pitchFamily="2" charset="0"/>
            </a:endParaRPr>
          </a:p>
          <a:p>
            <a:endParaRPr lang="en-US" altLang="zh-CN" sz="1400" dirty="0">
              <a:latin typeface="Articulat CF Normal" panose="00000500000000000000" pitchFamily="2" charset="0"/>
            </a:endParaRPr>
          </a:p>
          <a:p>
            <a:endParaRPr lang="en-US" altLang="zh-CN" sz="1400" dirty="0">
              <a:latin typeface="Articulat CF Normal" panose="00000500000000000000" pitchFamily="2" charset="0"/>
            </a:endParaRPr>
          </a:p>
          <a:p>
            <a:endParaRPr lang="zh-CN" altLang="en-US" sz="1400" dirty="0">
              <a:latin typeface="Articulat CF Normal" panose="00000500000000000000" pitchFamily="2" charset="0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F83AC19B-1BB6-7C58-FE72-2DB721ABEE77}"/>
              </a:ext>
            </a:extLst>
          </p:cNvPr>
          <p:cNvSpPr txBox="1"/>
          <p:nvPr/>
        </p:nvSpPr>
        <p:spPr>
          <a:xfrm>
            <a:off x="2380895" y="293962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AI Recognition</a:t>
            </a:r>
            <a:endParaRPr lang="zh-CN" altLang="en-US" sz="1600" dirty="0">
              <a:latin typeface="Articulat CF Demi Bold" panose="00000700000000000000" pitchFamily="2" charset="0"/>
            </a:endParaRPr>
          </a:p>
        </p:txBody>
      </p:sp>
      <p:pic>
        <p:nvPicPr>
          <p:cNvPr id="1056" name="Graphic 1055">
            <a:extLst>
              <a:ext uri="{FF2B5EF4-FFF2-40B4-BE49-F238E27FC236}">
                <a16:creationId xmlns:a16="http://schemas.microsoft.com/office/drawing/2014/main" id="{2C840E37-C476-7D72-9C65-F6DEEA6934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38898" y="4642424"/>
            <a:ext cx="307299" cy="307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EEC47E-25D4-4A8A-4D2F-85102E845FFD}"/>
              </a:ext>
            </a:extLst>
          </p:cNvPr>
          <p:cNvSpPr txBox="1"/>
          <p:nvPr/>
        </p:nvSpPr>
        <p:spPr>
          <a:xfrm>
            <a:off x="5839422" y="293962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Input</a:t>
            </a:r>
            <a:endParaRPr lang="zh-CN" altLang="en-US" sz="1600" dirty="0">
              <a:latin typeface="Articulat CF Demi Bold" panose="000007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FD2B76-3CFD-FFD2-7EDB-5B7F50C26ECC}"/>
              </a:ext>
            </a:extLst>
          </p:cNvPr>
          <p:cNvGrpSpPr/>
          <p:nvPr/>
        </p:nvGrpSpPr>
        <p:grpSpPr>
          <a:xfrm>
            <a:off x="3686661" y="5299827"/>
            <a:ext cx="1392643" cy="527049"/>
            <a:chOff x="3686661" y="5262249"/>
            <a:chExt cx="1392643" cy="52704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E89DCE-6A91-399F-7BAA-FC687745DB55}"/>
                </a:ext>
              </a:extLst>
            </p:cNvPr>
            <p:cNvSpPr/>
            <p:nvPr/>
          </p:nvSpPr>
          <p:spPr>
            <a:xfrm>
              <a:off x="3686661" y="5262249"/>
              <a:ext cx="1392643" cy="52704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ticulat CF Normal" panose="00000500000000000000" pitchFamily="2" charset="0"/>
                </a:rPr>
                <a:t>    Convert</a:t>
              </a:r>
              <a:endParaRPr lang="zh-CN" altLang="en-US" sz="1400" dirty="0">
                <a:solidFill>
                  <a:schemeClr val="bg1"/>
                </a:solidFill>
                <a:latin typeface="Articulat CF Normal" panose="00000500000000000000" pitchFamily="2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2D63A7B-2C07-65DF-8D2F-B1BD4D273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680928" y="5424173"/>
              <a:ext cx="228600" cy="228600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BAA9676-B902-4348-3F01-19B7F9DF2A23}"/>
              </a:ext>
            </a:extLst>
          </p:cNvPr>
          <p:cNvSpPr/>
          <p:nvPr/>
        </p:nvSpPr>
        <p:spPr>
          <a:xfrm>
            <a:off x="8743166" y="5312526"/>
            <a:ext cx="826413" cy="5270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ticulat CF Normal" panose="00000500000000000000" pitchFamily="2" charset="0"/>
              </a:rPr>
              <a:t>Save</a:t>
            </a:r>
            <a:endParaRPr lang="zh-CN" altLang="en-US" sz="1400" dirty="0">
              <a:solidFill>
                <a:schemeClr val="bg1"/>
              </a:solidFill>
              <a:latin typeface="Articulat CF Normal" panose="00000500000000000000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7210223-AC88-6E7B-C5D6-C2012D022E0A}"/>
              </a:ext>
            </a:extLst>
          </p:cNvPr>
          <p:cNvGrpSpPr/>
          <p:nvPr/>
        </p:nvGrpSpPr>
        <p:grpSpPr>
          <a:xfrm>
            <a:off x="5581907" y="1071935"/>
            <a:ext cx="775464" cy="307777"/>
            <a:chOff x="5732653" y="906835"/>
            <a:chExt cx="775464" cy="307777"/>
          </a:xfrm>
        </p:grpSpPr>
        <p:sp>
          <p:nvSpPr>
            <p:cNvPr id="23" name="TextBox 22">
              <a:hlinkClick r:id="rId18" action="ppaction://hlinksldjump"/>
              <a:extLst>
                <a:ext uri="{FF2B5EF4-FFF2-40B4-BE49-F238E27FC236}">
                  <a16:creationId xmlns:a16="http://schemas.microsoft.com/office/drawing/2014/main" id="{5BC9F27B-3695-CFCC-277A-68672763CEFB}"/>
                </a:ext>
              </a:extLst>
            </p:cNvPr>
            <p:cNvSpPr txBox="1"/>
            <p:nvPr/>
          </p:nvSpPr>
          <p:spPr>
            <a:xfrm>
              <a:off x="5965981" y="906835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Plan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24" name="Graphic 23">
              <a:hlinkClick r:id="rId18" action="ppaction://hlinksldjump"/>
              <a:extLst>
                <a:ext uri="{FF2B5EF4-FFF2-40B4-BE49-F238E27FC236}">
                  <a16:creationId xmlns:a16="http://schemas.microsoft.com/office/drawing/2014/main" id="{1F090601-8341-DA3E-D021-48CD24B03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32653" y="937627"/>
              <a:ext cx="274320" cy="2743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21A1F5-4F99-C146-2B16-65A7E5319CE8}"/>
              </a:ext>
            </a:extLst>
          </p:cNvPr>
          <p:cNvGrpSpPr/>
          <p:nvPr/>
        </p:nvGrpSpPr>
        <p:grpSpPr>
          <a:xfrm>
            <a:off x="6753214" y="1073999"/>
            <a:ext cx="830170" cy="307777"/>
            <a:chOff x="6850172" y="915249"/>
            <a:chExt cx="830170" cy="307777"/>
          </a:xfrm>
        </p:grpSpPr>
        <p:sp>
          <p:nvSpPr>
            <p:cNvPr id="26" name="TextBox 25">
              <a:hlinkClick r:id="rId21" action="ppaction://hlinksldjump"/>
              <a:extLst>
                <a:ext uri="{FF2B5EF4-FFF2-40B4-BE49-F238E27FC236}">
                  <a16:creationId xmlns:a16="http://schemas.microsoft.com/office/drawing/2014/main" id="{F072B522-B983-35D4-9E06-A39DD10F3B41}"/>
                </a:ext>
              </a:extLst>
            </p:cNvPr>
            <p:cNvSpPr txBox="1"/>
            <p:nvPr/>
          </p:nvSpPr>
          <p:spPr>
            <a:xfrm>
              <a:off x="7072483" y="915249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More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29" name="Graphic 28">
              <a:hlinkClick r:id="rId21" action="ppaction://hlinksldjump"/>
              <a:extLst>
                <a:ext uri="{FF2B5EF4-FFF2-40B4-BE49-F238E27FC236}">
                  <a16:creationId xmlns:a16="http://schemas.microsoft.com/office/drawing/2014/main" id="{FD766A9C-42F4-0E42-FDCB-5B457E576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850172" y="937627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472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453FE-DCFE-D9B0-EE3A-F09CC318D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4C6F69-2C36-2B09-0D3E-0CCB86C83100}"/>
              </a:ext>
            </a:extLst>
          </p:cNvPr>
          <p:cNvCxnSpPr>
            <a:cxnSpLocks/>
          </p:cNvCxnSpPr>
          <p:nvPr/>
        </p:nvCxnSpPr>
        <p:spPr>
          <a:xfrm>
            <a:off x="3896749" y="1427649"/>
            <a:ext cx="1283298" cy="0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317500" dist="38100" dir="5400000" sx="160000" sy="160000" algn="t" rotWithShape="0">
              <a:srgbClr val="C00000">
                <a:alpha val="62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279095F-33F6-391C-7E9C-F7A98E79532C}"/>
              </a:ext>
            </a:extLst>
          </p:cNvPr>
          <p:cNvSpPr/>
          <p:nvPr/>
        </p:nvSpPr>
        <p:spPr>
          <a:xfrm>
            <a:off x="3119297" y="1002657"/>
            <a:ext cx="2748711" cy="40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64D40-C94E-45A3-BBE5-6635C9E7C533}"/>
              </a:ext>
            </a:extLst>
          </p:cNvPr>
          <p:cNvSpPr txBox="1"/>
          <p:nvPr/>
        </p:nvSpPr>
        <p:spPr>
          <a:xfrm>
            <a:off x="8027669" y="155522"/>
            <a:ext cx="3983783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Spending Page &gt; Recognize Bill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58517EE-508A-55BE-8D04-AF7D42F21904}"/>
              </a:ext>
            </a:extLst>
          </p:cNvPr>
          <p:cNvSpPr>
            <a:spLocks noChangeAspect="1"/>
          </p:cNvSpPr>
          <p:nvPr/>
        </p:nvSpPr>
        <p:spPr>
          <a:xfrm>
            <a:off x="10142167" y="948011"/>
            <a:ext cx="513568" cy="51356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A1B072-8DEE-FE09-2D99-65C593734ED0}"/>
              </a:ext>
            </a:extLst>
          </p:cNvPr>
          <p:cNvSpPr txBox="1"/>
          <p:nvPr/>
        </p:nvSpPr>
        <p:spPr>
          <a:xfrm>
            <a:off x="9314505" y="96680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>
                <a:latin typeface="Articulat CF Normal" panose="00000500000000000000" pitchFamily="2" charset="0"/>
              </a:rPr>
              <a:t>Alaric</a:t>
            </a:r>
          </a:p>
          <a:p>
            <a:pPr algn="r"/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Logout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537FC-9323-F1EC-532D-918AD5087F52}"/>
              </a:ext>
            </a:extLst>
          </p:cNvPr>
          <p:cNvGrpSpPr/>
          <p:nvPr/>
        </p:nvGrpSpPr>
        <p:grpSpPr>
          <a:xfrm>
            <a:off x="2227135" y="1069444"/>
            <a:ext cx="1320167" cy="307777"/>
            <a:chOff x="2899144" y="1868745"/>
            <a:chExt cx="1320167" cy="307777"/>
          </a:xfrm>
        </p:grpSpPr>
        <p:pic>
          <p:nvPicPr>
            <p:cNvPr id="15" name="Graphic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747365D8-9DD8-F1F1-1F54-FAC21B53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9144" y="1879462"/>
              <a:ext cx="274008" cy="274008"/>
            </a:xfrm>
            <a:prstGeom prst="rect">
              <a:avLst/>
            </a:prstGeom>
          </p:spPr>
        </p:pic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1F2E1EBB-F11D-DBF5-4484-3EEF9EC4795B}"/>
                </a:ext>
              </a:extLst>
            </p:cNvPr>
            <p:cNvSpPr txBox="1"/>
            <p:nvPr/>
          </p:nvSpPr>
          <p:spPr>
            <a:xfrm>
              <a:off x="3130551" y="1868745"/>
              <a:ext cx="1088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Dashboard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CDA283-CF22-5BE8-DBAB-4D3761E508BE}"/>
              </a:ext>
            </a:extLst>
          </p:cNvPr>
          <p:cNvGrpSpPr/>
          <p:nvPr/>
        </p:nvGrpSpPr>
        <p:grpSpPr>
          <a:xfrm>
            <a:off x="3941756" y="1069270"/>
            <a:ext cx="1244554" cy="325370"/>
            <a:chOff x="4105870" y="904170"/>
            <a:chExt cx="1244554" cy="325370"/>
          </a:xfrm>
        </p:grpSpPr>
        <p:sp>
          <p:nvSpPr>
            <p:cNvPr id="31" name="TextBox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B5D09512-8F69-A6B3-2DB9-179013EC5A5B}"/>
                </a:ext>
              </a:extLst>
            </p:cNvPr>
            <p:cNvSpPr txBox="1"/>
            <p:nvPr/>
          </p:nvSpPr>
          <p:spPr>
            <a:xfrm>
              <a:off x="4375477" y="904170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Articulat CF Demi Bold" panose="00000700000000000000" pitchFamily="2" charset="0"/>
                </a:rPr>
                <a:t>Spending</a:t>
              </a:r>
              <a:endParaRPr lang="zh-CN" altLang="en-US" sz="1400" dirty="0">
                <a:solidFill>
                  <a:srgbClr val="C00000"/>
                </a:solidFill>
                <a:latin typeface="Articulat CF Demi Bold" panose="00000700000000000000" pitchFamily="2" charset="0"/>
              </a:endParaRPr>
            </a:p>
          </p:txBody>
        </p:sp>
        <p:pic>
          <p:nvPicPr>
            <p:cNvPr id="34" name="Graphic 33">
              <a:hlinkClick r:id="rId7" action="ppaction://hlinksldjump"/>
              <a:extLst>
                <a:ext uri="{FF2B5EF4-FFF2-40B4-BE49-F238E27FC236}">
                  <a16:creationId xmlns:a16="http://schemas.microsoft.com/office/drawing/2014/main" id="{EE676287-AF9D-867B-5E69-0F5FE0DE8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05870" y="909500"/>
              <a:ext cx="320040" cy="320040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891D635B-26A8-3AA3-FDF1-A5AF9010AB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4950" y="914400"/>
            <a:ext cx="228600" cy="228600"/>
          </a:xfrm>
          <a:prstGeom prst="rect">
            <a:avLst/>
          </a:prstGeom>
        </p:spPr>
      </p:pic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319116B5-1C3C-71FF-E0F5-E566FD445CF7}"/>
              </a:ext>
            </a:extLst>
          </p:cNvPr>
          <p:cNvSpPr/>
          <p:nvPr/>
        </p:nvSpPr>
        <p:spPr>
          <a:xfrm>
            <a:off x="2128468" y="2769296"/>
            <a:ext cx="7928547" cy="3372341"/>
          </a:xfrm>
          <a:prstGeom prst="round2SameRect">
            <a:avLst>
              <a:gd name="adj1" fmla="val 627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619B435C-DEBB-B5ED-650F-9FE52DFCBC22}"/>
              </a:ext>
            </a:extLst>
          </p:cNvPr>
          <p:cNvGrpSpPr/>
          <p:nvPr/>
        </p:nvGrpSpPr>
        <p:grpSpPr>
          <a:xfrm>
            <a:off x="2016159" y="1901537"/>
            <a:ext cx="3757396" cy="613410"/>
            <a:chOff x="2016159" y="1933287"/>
            <a:chExt cx="3757396" cy="61341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114E25-7616-7EE6-7D7B-AA18FF502634}"/>
                </a:ext>
              </a:extLst>
            </p:cNvPr>
            <p:cNvGrpSpPr/>
            <p:nvPr/>
          </p:nvGrpSpPr>
          <p:grpSpPr>
            <a:xfrm>
              <a:off x="2016159" y="1933287"/>
              <a:ext cx="3486497" cy="613410"/>
              <a:chOff x="2066959" y="2092037"/>
              <a:chExt cx="3486497" cy="613410"/>
            </a:xfrm>
          </p:grpSpPr>
          <p:pic>
            <p:nvPicPr>
              <p:cNvPr id="47" name="Graphic 46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1023ED94-C588-8A04-78EA-C68894A3F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66959" y="2111087"/>
                <a:ext cx="594360" cy="594360"/>
              </a:xfrm>
              <a:prstGeom prst="rect">
                <a:avLst/>
              </a:prstGeom>
            </p:spPr>
          </p:pic>
          <p:sp>
            <p:nvSpPr>
              <p:cNvPr id="54" name="TextBox 5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986E197-C108-7799-8E4B-5101400F6810}"/>
                  </a:ext>
                </a:extLst>
              </p:cNvPr>
              <p:cNvSpPr txBox="1"/>
              <p:nvPr/>
            </p:nvSpPr>
            <p:spPr>
              <a:xfrm>
                <a:off x="2763910" y="2092037"/>
                <a:ext cx="27895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dirty="0">
                    <a:latin typeface="Articulat CF Demi Bold" panose="00000700000000000000" pitchFamily="2" charset="0"/>
                  </a:rPr>
                  <a:t>Recognize Bill</a:t>
                </a:r>
                <a:endParaRPr lang="zh-CN" altLang="en-US" sz="3200" dirty="0">
                  <a:latin typeface="Articulat CF Demi Bold" panose="00000700000000000000" pitchFamily="2" charset="0"/>
                </a:endParaRPr>
              </a:p>
            </p:txBody>
          </p: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22209C8-D48C-151C-96E8-28F48453F84A}"/>
                </a:ext>
              </a:extLst>
            </p:cNvPr>
            <p:cNvSpPr/>
            <p:nvPr/>
          </p:nvSpPr>
          <p:spPr>
            <a:xfrm>
              <a:off x="5590675" y="2158077"/>
              <a:ext cx="182880" cy="18288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4" name="Camera 3">
            <a:extLst>
              <a:ext uri="{FF2B5EF4-FFF2-40B4-BE49-F238E27FC236}">
                <a16:creationId xmlns:a16="http://schemas.microsoft.com/office/drawing/2014/main" id="{2DB885C7-C942-907D-0121-249A6A633C75}"/>
              </a:ext>
            </a:extLst>
          </p:cNvPr>
          <p:cNvPicPr>
            <a:picLocks noChangeAspect="1"/>
            <a:extLst>
              <a:ext uri="{51228E76-BA90-4043-B771-695A4F85340A}">
                <alf:liveFeedProps xmlns:alf="http://schemas.microsoft.com/office/drawing/2021/livefeed"/>
              </a:ext>
            </a:extLst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68254" y="3058958"/>
            <a:ext cx="4811814" cy="2799861"/>
          </a:xfrm>
          <a:prstGeom prst="roundRect">
            <a:avLst>
              <a:gd name="adj" fmla="val 5724"/>
            </a:avLst>
          </a:prstGeom>
          <a:ln>
            <a:noFill/>
          </a:ln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B1BDED3-011D-E13E-A2D3-20F900C7B27A}"/>
              </a:ext>
            </a:extLst>
          </p:cNvPr>
          <p:cNvGrpSpPr/>
          <p:nvPr/>
        </p:nvGrpSpPr>
        <p:grpSpPr>
          <a:xfrm>
            <a:off x="2634439" y="3916661"/>
            <a:ext cx="1915580" cy="1090320"/>
            <a:chOff x="2663006" y="3533684"/>
            <a:chExt cx="1915580" cy="10903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D43C4A-2A49-5607-9CAC-7A08FB2B5BA7}"/>
                </a:ext>
              </a:extLst>
            </p:cNvPr>
            <p:cNvSpPr txBox="1"/>
            <p:nvPr/>
          </p:nvSpPr>
          <p:spPr>
            <a:xfrm>
              <a:off x="2663006" y="4039229"/>
              <a:ext cx="19155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ticulat CF Demi Bold" panose="00000700000000000000" pitchFamily="2" charset="0"/>
                </a:rPr>
                <a:t>Place your bill inside the frame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160F02B-011E-46F3-F324-0229599BF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713110" y="3533684"/>
              <a:ext cx="472100" cy="472100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27F471C-CD6F-012E-2C8E-985365E48434}"/>
              </a:ext>
            </a:extLst>
          </p:cNvPr>
          <p:cNvSpPr/>
          <p:nvPr/>
        </p:nvSpPr>
        <p:spPr>
          <a:xfrm>
            <a:off x="4968254" y="3065855"/>
            <a:ext cx="4811814" cy="2796386"/>
          </a:xfrm>
          <a:prstGeom prst="roundRect">
            <a:avLst>
              <a:gd name="adj" fmla="val 516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5E6E25-6AB1-7034-190A-516D52867578}"/>
              </a:ext>
            </a:extLst>
          </p:cNvPr>
          <p:cNvSpPr/>
          <p:nvPr/>
        </p:nvSpPr>
        <p:spPr>
          <a:xfrm>
            <a:off x="5461016" y="3470583"/>
            <a:ext cx="3826289" cy="196637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36B21A-CF38-346F-B9FE-75A97E9EECE9}"/>
              </a:ext>
            </a:extLst>
          </p:cNvPr>
          <p:cNvGrpSpPr/>
          <p:nvPr/>
        </p:nvGrpSpPr>
        <p:grpSpPr>
          <a:xfrm>
            <a:off x="5581907" y="1071935"/>
            <a:ext cx="775464" cy="307777"/>
            <a:chOff x="5732653" y="906835"/>
            <a:chExt cx="775464" cy="307777"/>
          </a:xfrm>
        </p:grpSpPr>
        <p:sp>
          <p:nvSpPr>
            <p:cNvPr id="18" name="TextBox 17">
              <a:hlinkClick r:id="rId18" action="ppaction://hlinksldjump"/>
              <a:extLst>
                <a:ext uri="{FF2B5EF4-FFF2-40B4-BE49-F238E27FC236}">
                  <a16:creationId xmlns:a16="http://schemas.microsoft.com/office/drawing/2014/main" id="{CBECDD4F-F6DC-3D1C-B53E-718C8B13F8D8}"/>
                </a:ext>
              </a:extLst>
            </p:cNvPr>
            <p:cNvSpPr txBox="1"/>
            <p:nvPr/>
          </p:nvSpPr>
          <p:spPr>
            <a:xfrm>
              <a:off x="5965981" y="906835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Plan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19" name="Graphic 18">
              <a:hlinkClick r:id="rId18" action="ppaction://hlinksldjump"/>
              <a:extLst>
                <a:ext uri="{FF2B5EF4-FFF2-40B4-BE49-F238E27FC236}">
                  <a16:creationId xmlns:a16="http://schemas.microsoft.com/office/drawing/2014/main" id="{6DEB0D79-B01E-6553-4E3A-4088B3AA5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32653" y="937627"/>
              <a:ext cx="274320" cy="27432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8B8358-592C-C7A6-3215-608C888382FB}"/>
              </a:ext>
            </a:extLst>
          </p:cNvPr>
          <p:cNvGrpSpPr/>
          <p:nvPr/>
        </p:nvGrpSpPr>
        <p:grpSpPr>
          <a:xfrm>
            <a:off x="6753214" y="1073999"/>
            <a:ext cx="830170" cy="307777"/>
            <a:chOff x="6850172" y="915249"/>
            <a:chExt cx="830170" cy="307777"/>
          </a:xfrm>
        </p:grpSpPr>
        <p:sp>
          <p:nvSpPr>
            <p:cNvPr id="22" name="TextBox 21">
              <a:hlinkClick r:id="rId21" action="ppaction://hlinksldjump"/>
              <a:extLst>
                <a:ext uri="{FF2B5EF4-FFF2-40B4-BE49-F238E27FC236}">
                  <a16:creationId xmlns:a16="http://schemas.microsoft.com/office/drawing/2014/main" id="{22D71062-B153-FF43-CEBA-4E8A7572701C}"/>
                </a:ext>
              </a:extLst>
            </p:cNvPr>
            <p:cNvSpPr txBox="1"/>
            <p:nvPr/>
          </p:nvSpPr>
          <p:spPr>
            <a:xfrm>
              <a:off x="7072483" y="915249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More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23" name="Graphic 22">
              <a:hlinkClick r:id="rId21" action="ppaction://hlinksldjump"/>
              <a:extLst>
                <a:ext uri="{FF2B5EF4-FFF2-40B4-BE49-F238E27FC236}">
                  <a16:creationId xmlns:a16="http://schemas.microsoft.com/office/drawing/2014/main" id="{5E575B39-0585-AA33-0798-F71078855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850172" y="937627"/>
              <a:ext cx="274320" cy="274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436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18F37-AA78-88AF-E0E7-460E9B511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F61B8F-041F-A4B7-3A2A-1A3D02067D04}"/>
              </a:ext>
            </a:extLst>
          </p:cNvPr>
          <p:cNvCxnSpPr>
            <a:cxnSpLocks/>
          </p:cNvCxnSpPr>
          <p:nvPr/>
        </p:nvCxnSpPr>
        <p:spPr>
          <a:xfrm>
            <a:off x="5293953" y="1427649"/>
            <a:ext cx="1283298" cy="0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317500" dist="38100" dir="5400000" sx="160000" sy="160000" algn="t" rotWithShape="0">
              <a:srgbClr val="C00000">
                <a:alpha val="62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B5B3714-9B58-3D4E-BCEC-FD72B3DBB9AD}"/>
              </a:ext>
            </a:extLst>
          </p:cNvPr>
          <p:cNvSpPr/>
          <p:nvPr/>
        </p:nvSpPr>
        <p:spPr>
          <a:xfrm>
            <a:off x="4516501" y="1002657"/>
            <a:ext cx="2748711" cy="40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3857DF-DDD3-E8FB-531F-BBB826915BE1}"/>
              </a:ext>
            </a:extLst>
          </p:cNvPr>
          <p:cNvSpPr txBox="1"/>
          <p:nvPr/>
        </p:nvSpPr>
        <p:spPr>
          <a:xfrm>
            <a:off x="10687050" y="155522"/>
            <a:ext cx="132440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Plan Page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9F993F4-69DB-C5D6-8D60-F54605F6A6F1}"/>
              </a:ext>
            </a:extLst>
          </p:cNvPr>
          <p:cNvSpPr>
            <a:spLocks noChangeAspect="1"/>
          </p:cNvSpPr>
          <p:nvPr/>
        </p:nvSpPr>
        <p:spPr>
          <a:xfrm>
            <a:off x="10142167" y="948011"/>
            <a:ext cx="513568" cy="51356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307A0-693B-082C-3B26-D5858E7FF4F3}"/>
              </a:ext>
            </a:extLst>
          </p:cNvPr>
          <p:cNvSpPr txBox="1"/>
          <p:nvPr/>
        </p:nvSpPr>
        <p:spPr>
          <a:xfrm>
            <a:off x="9314505" y="96680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Articulat CF Normal" panose="00000500000000000000" pitchFamily="2" charset="0"/>
              </a:rPr>
              <a:t>Alaric</a:t>
            </a:r>
          </a:p>
          <a:p>
            <a:pPr algn="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Logout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9713697-B597-C526-EDB4-E42C55C2B9CF}"/>
              </a:ext>
            </a:extLst>
          </p:cNvPr>
          <p:cNvGrpSpPr/>
          <p:nvPr/>
        </p:nvGrpSpPr>
        <p:grpSpPr>
          <a:xfrm>
            <a:off x="2227135" y="1069444"/>
            <a:ext cx="1320167" cy="307777"/>
            <a:chOff x="2899144" y="1868745"/>
            <a:chExt cx="1320167" cy="307777"/>
          </a:xfrm>
        </p:grpSpPr>
        <p:pic>
          <p:nvPicPr>
            <p:cNvPr id="15" name="Graphic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F4C54E23-BEC6-17C1-D771-BDAF8B44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9144" y="1879462"/>
              <a:ext cx="274008" cy="274008"/>
            </a:xfrm>
            <a:prstGeom prst="rect">
              <a:avLst/>
            </a:prstGeom>
          </p:spPr>
        </p:pic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BCD0EB2D-C4FE-7D07-5D70-35F5EC995B34}"/>
                </a:ext>
              </a:extLst>
            </p:cNvPr>
            <p:cNvSpPr txBox="1"/>
            <p:nvPr/>
          </p:nvSpPr>
          <p:spPr>
            <a:xfrm>
              <a:off x="3130551" y="1868745"/>
              <a:ext cx="1088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Dashboard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7EA364B-E9B2-BB41-4A98-432265D34DA6}"/>
              </a:ext>
            </a:extLst>
          </p:cNvPr>
          <p:cNvGrpSpPr/>
          <p:nvPr/>
        </p:nvGrpSpPr>
        <p:grpSpPr>
          <a:xfrm>
            <a:off x="3941756" y="1069270"/>
            <a:ext cx="1244554" cy="325370"/>
            <a:chOff x="4105870" y="904170"/>
            <a:chExt cx="1244554" cy="325370"/>
          </a:xfrm>
        </p:grpSpPr>
        <p:sp>
          <p:nvSpPr>
            <p:cNvPr id="31" name="TextBox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2954E066-6BD7-6755-EB03-7D1FC071493E}"/>
                </a:ext>
              </a:extLst>
            </p:cNvPr>
            <p:cNvSpPr txBox="1"/>
            <p:nvPr/>
          </p:nvSpPr>
          <p:spPr>
            <a:xfrm>
              <a:off x="4375477" y="904170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Spending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34" name="Graphic 33">
              <a:hlinkClick r:id="rId7" action="ppaction://hlinksldjump"/>
              <a:extLst>
                <a:ext uri="{FF2B5EF4-FFF2-40B4-BE49-F238E27FC236}">
                  <a16:creationId xmlns:a16="http://schemas.microsoft.com/office/drawing/2014/main" id="{B8E85BD9-0D49-362E-7032-E23E2DC58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05870" y="909500"/>
              <a:ext cx="320040" cy="32004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967BAA-4C57-777B-8A1C-9589DDD8B535}"/>
              </a:ext>
            </a:extLst>
          </p:cNvPr>
          <p:cNvGrpSpPr/>
          <p:nvPr/>
        </p:nvGrpSpPr>
        <p:grpSpPr>
          <a:xfrm>
            <a:off x="5581907" y="1071935"/>
            <a:ext cx="775464" cy="307777"/>
            <a:chOff x="5732653" y="906835"/>
            <a:chExt cx="775464" cy="307777"/>
          </a:xfrm>
        </p:grpSpPr>
        <p:sp>
          <p:nvSpPr>
            <p:cNvPr id="37" name="TextBox 36">
              <a:hlinkClick r:id="rId10" action="ppaction://hlinksldjump"/>
              <a:extLst>
                <a:ext uri="{FF2B5EF4-FFF2-40B4-BE49-F238E27FC236}">
                  <a16:creationId xmlns:a16="http://schemas.microsoft.com/office/drawing/2014/main" id="{FDB029B4-554D-B9A2-E634-8104BEB7F04C}"/>
                </a:ext>
              </a:extLst>
            </p:cNvPr>
            <p:cNvSpPr txBox="1"/>
            <p:nvPr/>
          </p:nvSpPr>
          <p:spPr>
            <a:xfrm>
              <a:off x="5965981" y="906835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Articulat CF Demi Bold" panose="00000700000000000000" pitchFamily="2" charset="0"/>
                </a:rPr>
                <a:t>Plan</a:t>
              </a:r>
              <a:endParaRPr lang="zh-CN" altLang="en-US" sz="1400" dirty="0">
                <a:solidFill>
                  <a:srgbClr val="C00000"/>
                </a:solidFill>
                <a:latin typeface="Articulat CF Demi Bold" panose="00000700000000000000" pitchFamily="2" charset="0"/>
              </a:endParaRPr>
            </a:p>
          </p:txBody>
        </p:sp>
        <p:pic>
          <p:nvPicPr>
            <p:cNvPr id="43" name="Graphic 42">
              <a:hlinkClick r:id="rId10" action="ppaction://hlinksldjump"/>
              <a:extLst>
                <a:ext uri="{FF2B5EF4-FFF2-40B4-BE49-F238E27FC236}">
                  <a16:creationId xmlns:a16="http://schemas.microsoft.com/office/drawing/2014/main" id="{C9005CCE-5728-0DE4-0954-5611ED8F4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32653" y="937627"/>
              <a:ext cx="274320" cy="274320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6FC10BCA-C323-C766-7A57-C70234CA4E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4950" y="914400"/>
            <a:ext cx="228600" cy="228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35ABB99-521A-E998-56EA-7D66E8B4CA1F}"/>
              </a:ext>
            </a:extLst>
          </p:cNvPr>
          <p:cNvGrpSpPr/>
          <p:nvPr/>
        </p:nvGrpSpPr>
        <p:grpSpPr>
          <a:xfrm>
            <a:off x="6753214" y="1073999"/>
            <a:ext cx="830170" cy="307777"/>
            <a:chOff x="6850172" y="915249"/>
            <a:chExt cx="830170" cy="307777"/>
          </a:xfrm>
        </p:grpSpPr>
        <p:sp>
          <p:nvSpPr>
            <p:cNvPr id="6" name="TextBox 5">
              <a:hlinkClick r:id="rId15" action="ppaction://hlinksldjump"/>
              <a:extLst>
                <a:ext uri="{FF2B5EF4-FFF2-40B4-BE49-F238E27FC236}">
                  <a16:creationId xmlns:a16="http://schemas.microsoft.com/office/drawing/2014/main" id="{A7E919A0-F90D-5C8F-B518-062C55C78D4E}"/>
                </a:ext>
              </a:extLst>
            </p:cNvPr>
            <p:cNvSpPr txBox="1"/>
            <p:nvPr/>
          </p:nvSpPr>
          <p:spPr>
            <a:xfrm>
              <a:off x="7072483" y="915249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More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17" name="Graphic 16">
              <a:hlinkClick r:id="rId15" action="ppaction://hlinksldjump"/>
              <a:extLst>
                <a:ext uri="{FF2B5EF4-FFF2-40B4-BE49-F238E27FC236}">
                  <a16:creationId xmlns:a16="http://schemas.microsoft.com/office/drawing/2014/main" id="{C1C17F8C-5170-57E9-450C-68CFD6648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850172" y="937627"/>
              <a:ext cx="274320" cy="274320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F8D56-2A86-DED6-F38A-6B5DA6FC7347}"/>
              </a:ext>
            </a:extLst>
          </p:cNvPr>
          <p:cNvSpPr/>
          <p:nvPr/>
        </p:nvSpPr>
        <p:spPr>
          <a:xfrm>
            <a:off x="7439152" y="2401372"/>
            <a:ext cx="2611514" cy="1278854"/>
          </a:xfrm>
          <a:prstGeom prst="roundRect">
            <a:avLst>
              <a:gd name="adj" fmla="val 152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DF1F472B-C61F-85CE-1F62-332943B653CC}"/>
              </a:ext>
            </a:extLst>
          </p:cNvPr>
          <p:cNvSpPr/>
          <p:nvPr/>
        </p:nvSpPr>
        <p:spPr>
          <a:xfrm>
            <a:off x="2128469" y="2401372"/>
            <a:ext cx="5025621" cy="3740265"/>
          </a:xfrm>
          <a:prstGeom prst="round2SameRect">
            <a:avLst>
              <a:gd name="adj1" fmla="val 627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FAF820-D4C1-D3BB-7A9B-9213B80B0B38}"/>
              </a:ext>
            </a:extLst>
          </p:cNvPr>
          <p:cNvSpPr txBox="1"/>
          <p:nvPr/>
        </p:nvSpPr>
        <p:spPr>
          <a:xfrm>
            <a:off x="2318277" y="2557586"/>
            <a:ext cx="870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Budget</a:t>
            </a:r>
            <a:endParaRPr lang="zh-CN" altLang="en-US" sz="1600" dirty="0">
              <a:latin typeface="Articulat CF Demi Bold" panose="000007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453227-6344-FE39-924F-79F9E8F5DBC8}"/>
              </a:ext>
            </a:extLst>
          </p:cNvPr>
          <p:cNvSpPr txBox="1"/>
          <p:nvPr/>
        </p:nvSpPr>
        <p:spPr>
          <a:xfrm>
            <a:off x="7588472" y="2526271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Recommendation</a:t>
            </a:r>
            <a:endParaRPr lang="zh-CN" altLang="en-US" sz="1600" dirty="0">
              <a:latin typeface="Articulat CF Demi Bold" panose="000007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0C912C-2978-8A93-CC78-97306423B97E}"/>
              </a:ext>
            </a:extLst>
          </p:cNvPr>
          <p:cNvSpPr txBox="1"/>
          <p:nvPr/>
        </p:nvSpPr>
        <p:spPr>
          <a:xfrm>
            <a:off x="7873028" y="2951915"/>
            <a:ext cx="2069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ticulat CF Demi Bold" panose="00000700000000000000" pitchFamily="2" charset="0"/>
                <a:ea typeface="等线" panose="02010600030101010101" pitchFamily="2" charset="-122"/>
                <a:cs typeface="+mn-cs"/>
              </a:rPr>
              <a:t>Tap to get recommendations on restaurants, coupon sites and more.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Articulat CF Normal" panose="00000500000000000000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E343CFC0-65CE-E924-5E40-35B84E7244FC}"/>
              </a:ext>
            </a:extLst>
          </p:cNvPr>
          <p:cNvSpPr/>
          <p:nvPr/>
        </p:nvSpPr>
        <p:spPr>
          <a:xfrm>
            <a:off x="7445407" y="3950636"/>
            <a:ext cx="2599003" cy="2191001"/>
          </a:xfrm>
          <a:prstGeom prst="round2SameRect">
            <a:avLst>
              <a:gd name="adj1" fmla="val 12838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AFB9F7-EF08-9ADF-DC5D-13AF9F4FEA4F}"/>
              </a:ext>
            </a:extLst>
          </p:cNvPr>
          <p:cNvSpPr txBox="1"/>
          <p:nvPr/>
        </p:nvSpPr>
        <p:spPr>
          <a:xfrm>
            <a:off x="7610626" y="4122612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Local</a:t>
            </a:r>
            <a:endParaRPr lang="zh-CN" altLang="en-US" sz="1600" dirty="0">
              <a:latin typeface="Articulat CF Demi Bold" panose="00000700000000000000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41FB232-ECB9-AD81-80FF-965EA36C9ACF}"/>
              </a:ext>
            </a:extLst>
          </p:cNvPr>
          <p:cNvSpPr txBox="1"/>
          <p:nvPr/>
        </p:nvSpPr>
        <p:spPr>
          <a:xfrm>
            <a:off x="2075268" y="1744279"/>
            <a:ext cx="36920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Articulat CF Bold" panose="00000800000000000000" pitchFamily="2" charset="0"/>
              </a:rPr>
              <a:t>You're currently on a budget.</a:t>
            </a:r>
            <a:endParaRPr lang="zh-CN" altLang="en-US" sz="2000" dirty="0">
              <a:latin typeface="Articulat CF Bold" panose="00000800000000000000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F51F58-6782-2563-BC29-6096A9EFF2BC}"/>
              </a:ext>
            </a:extLst>
          </p:cNvPr>
          <p:cNvSpPr txBox="1"/>
          <p:nvPr/>
        </p:nvSpPr>
        <p:spPr>
          <a:xfrm>
            <a:off x="7583384" y="4606575"/>
            <a:ext cx="10534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ticulat CF Demi Bold" panose="00000700000000000000" pitchFamily="2" charset="0"/>
              </a:rPr>
              <a:t>Time Zone</a:t>
            </a:r>
            <a:endParaRPr lang="zh-CN" altLang="en-US" sz="1400" dirty="0">
              <a:latin typeface="Articulat CF Demi Bold" panose="00000700000000000000" pitchFamily="2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84886E-0E14-6A1B-35CC-C4BC5FC798F9}"/>
              </a:ext>
            </a:extLst>
          </p:cNvPr>
          <p:cNvSpPr txBox="1"/>
          <p:nvPr/>
        </p:nvSpPr>
        <p:spPr>
          <a:xfrm>
            <a:off x="8551657" y="4606575"/>
            <a:ext cx="1409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rticulat CF Demi Bold" panose="00000700000000000000" pitchFamily="2" charset="0"/>
              </a:rPr>
              <a:t>Asia/Shanghai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ticulat CF Demi Bold" panose="00000700000000000000" pitchFamily="2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C6991EB-2A43-940B-0FD9-72F8B5C44D71}"/>
              </a:ext>
            </a:extLst>
          </p:cNvPr>
          <p:cNvSpPr txBox="1"/>
          <p:nvPr/>
        </p:nvSpPr>
        <p:spPr>
          <a:xfrm>
            <a:off x="7583384" y="4910886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ticulat CF Demi Bold" panose="00000700000000000000" pitchFamily="2" charset="0"/>
              </a:rPr>
              <a:t>Currency</a:t>
            </a:r>
            <a:endParaRPr lang="zh-CN" altLang="en-US" sz="1400" dirty="0">
              <a:latin typeface="Articulat CF Demi Bold" panose="00000700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1A21673-7452-8706-597D-DA8DBC3AD71C}"/>
              </a:ext>
            </a:extLst>
          </p:cNvPr>
          <p:cNvSpPr txBox="1"/>
          <p:nvPr/>
        </p:nvSpPr>
        <p:spPr>
          <a:xfrm>
            <a:off x="8883492" y="4908882"/>
            <a:ext cx="107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rticulat CF Demi Bold" panose="00000700000000000000" pitchFamily="2" charset="0"/>
              </a:rPr>
              <a:t>RMB/Yuan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ticulat CF Demi Bold" panose="000007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A967329-0EAE-62E1-FC19-0AD9B442C315}"/>
              </a:ext>
            </a:extLst>
          </p:cNvPr>
          <p:cNvSpPr txBox="1"/>
          <p:nvPr/>
        </p:nvSpPr>
        <p:spPr>
          <a:xfrm>
            <a:off x="7594952" y="520165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Articulat CF Demi Bold" panose="00000700000000000000" pitchFamily="2" charset="0"/>
              </a:rPr>
              <a:t>Ratio</a:t>
            </a:r>
            <a:endParaRPr lang="zh-CN" altLang="en-US" sz="1400" dirty="0">
              <a:latin typeface="Articulat CF Demi Bold" panose="00000700000000000000" pitchFamily="2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969E797-21B5-73FE-0A7C-7157D8DCAD58}"/>
              </a:ext>
            </a:extLst>
          </p:cNvPr>
          <p:cNvSpPr txBox="1"/>
          <p:nvPr/>
        </p:nvSpPr>
        <p:spPr>
          <a:xfrm>
            <a:off x="8715176" y="5218189"/>
            <a:ext cx="1245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Articulat CF Demi Bold" panose="00000700000000000000" pitchFamily="2" charset="0"/>
              </a:rPr>
              <a:t>7.29 per USD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Articulat CF Demi Bold" panose="00000700000000000000" pitchFamily="2" charset="0"/>
            </a:endParaRP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E196D638-DBC0-2578-B5B4-DC5AFDBCAD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576173" y="3083659"/>
            <a:ext cx="318892" cy="318892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EFC482D-2A43-702B-3858-C9587B04188C}"/>
              </a:ext>
            </a:extLst>
          </p:cNvPr>
          <p:cNvSpPr txBox="1"/>
          <p:nvPr/>
        </p:nvSpPr>
        <p:spPr>
          <a:xfrm>
            <a:off x="7711119" y="5610988"/>
            <a:ext cx="22413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ticulat CF Demi Bold" panose="00000700000000000000" pitchFamily="2" charset="0"/>
                <a:ea typeface="等线" panose="02010600030101010101" pitchFamily="2" charset="-122"/>
                <a:cs typeface="+mn-cs"/>
              </a:rPr>
              <a:t>Last updated: 2025/3/18 21:14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latin typeface="Articulat CF Normal" panose="00000500000000000000" pitchFamily="2" charset="0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74" name="Chart 73">
            <a:extLst>
              <a:ext uri="{FF2B5EF4-FFF2-40B4-BE49-F238E27FC236}">
                <a16:creationId xmlns:a16="http://schemas.microsoft.com/office/drawing/2014/main" id="{2C4CB070-C1EA-C4C6-4853-59C2F34E08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615067"/>
              </p:ext>
            </p:extLst>
          </p:nvPr>
        </p:nvGraphicFramePr>
        <p:xfrm>
          <a:off x="4105207" y="3064999"/>
          <a:ext cx="1967040" cy="1731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grpSp>
        <p:nvGrpSpPr>
          <p:cNvPr id="79" name="Group 78">
            <a:extLst>
              <a:ext uri="{FF2B5EF4-FFF2-40B4-BE49-F238E27FC236}">
                <a16:creationId xmlns:a16="http://schemas.microsoft.com/office/drawing/2014/main" id="{AF17CBAA-13A5-3E4D-6F2C-7310B06013EE}"/>
              </a:ext>
            </a:extLst>
          </p:cNvPr>
          <p:cNvGrpSpPr/>
          <p:nvPr/>
        </p:nvGrpSpPr>
        <p:grpSpPr>
          <a:xfrm>
            <a:off x="2348617" y="3264233"/>
            <a:ext cx="1370888" cy="610549"/>
            <a:chOff x="2344483" y="3552079"/>
            <a:chExt cx="1370888" cy="61054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EA4576D-E0AD-42E6-2E7E-35CAF3A648B4}"/>
                </a:ext>
              </a:extLst>
            </p:cNvPr>
            <p:cNvSpPr txBox="1"/>
            <p:nvPr/>
          </p:nvSpPr>
          <p:spPr>
            <a:xfrm>
              <a:off x="2344483" y="3552079"/>
              <a:ext cx="985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latin typeface="Articulat CF Demi Bold" panose="00000700000000000000" pitchFamily="2" charset="0"/>
                </a:rPr>
                <a:t>Available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ticulat CF Demi Bold" panose="00000700000000000000" pitchFamily="2" charset="0"/>
                <a:ea typeface="等线" panose="02010600030101010101" pitchFamily="2" charset="-122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A2E2237-7150-0A4B-8E71-8EF54E38BF4A}"/>
                </a:ext>
              </a:extLst>
            </p:cNvPr>
            <p:cNvSpPr txBox="1"/>
            <p:nvPr/>
          </p:nvSpPr>
          <p:spPr>
            <a:xfrm>
              <a:off x="2344483" y="3762518"/>
              <a:ext cx="13708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ticulat CF Demi Bold" panose="00000700000000000000" pitchFamily="2" charset="0"/>
                </a:rPr>
                <a:t>$200 </a:t>
              </a:r>
              <a:r>
                <a: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Articulat CF Demi Bold" panose="00000700000000000000" pitchFamily="2" charset="0"/>
                </a:rPr>
                <a:t>20%</a:t>
              </a:r>
              <a:endParaRPr lang="zh-CN" altLang="en-US" sz="2000" dirty="0">
                <a:solidFill>
                  <a:schemeClr val="bg1">
                    <a:lumMod val="75000"/>
                  </a:schemeClr>
                </a:solidFill>
                <a:latin typeface="Articulat CF Demi Bold" panose="00000700000000000000" pitchFamily="2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2E7AFF3-5D0A-13C7-E4EE-165572A4BB65}"/>
              </a:ext>
            </a:extLst>
          </p:cNvPr>
          <p:cNvGrpSpPr/>
          <p:nvPr/>
        </p:nvGrpSpPr>
        <p:grpSpPr>
          <a:xfrm>
            <a:off x="2348617" y="3932796"/>
            <a:ext cx="1484702" cy="610549"/>
            <a:chOff x="3893616" y="3552079"/>
            <a:chExt cx="1484702" cy="610549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A33E883-CC6F-3025-546B-0ECAE7B0A87F}"/>
                </a:ext>
              </a:extLst>
            </p:cNvPr>
            <p:cNvSpPr txBox="1"/>
            <p:nvPr/>
          </p:nvSpPr>
          <p:spPr>
            <a:xfrm>
              <a:off x="3893616" y="3552079"/>
              <a:ext cx="985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200" dirty="0">
                  <a:latin typeface="Articulat CF Demi Bold" panose="00000700000000000000" pitchFamily="2" charset="0"/>
                </a:rPr>
                <a:t>Used</a:t>
              </a: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ticulat CF Demi Bold" panose="00000700000000000000" pitchFamily="2" charset="0"/>
                <a:ea typeface="等线" panose="02010600030101010101" pitchFamily="2" charset="-122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C75BDA8-FF99-C60B-8D90-7B6007523024}"/>
                </a:ext>
              </a:extLst>
            </p:cNvPr>
            <p:cNvSpPr txBox="1"/>
            <p:nvPr/>
          </p:nvSpPr>
          <p:spPr>
            <a:xfrm>
              <a:off x="3893616" y="3762518"/>
              <a:ext cx="14847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ticulat CF Demi Bold" panose="00000700000000000000" pitchFamily="2" charset="0"/>
                </a:rPr>
                <a:t>$1600 </a:t>
              </a:r>
              <a:r>
                <a:rPr lang="en-US" altLang="zh-CN" sz="2000" dirty="0">
                  <a:solidFill>
                    <a:schemeClr val="bg1">
                      <a:lumMod val="75000"/>
                    </a:schemeClr>
                  </a:solidFill>
                  <a:latin typeface="Articulat CF Demi Bold" panose="00000700000000000000" pitchFamily="2" charset="0"/>
                </a:rPr>
                <a:t>80%</a:t>
              </a:r>
              <a:endParaRPr lang="zh-CN" altLang="en-US" sz="2000" dirty="0">
                <a:solidFill>
                  <a:schemeClr val="bg1">
                    <a:lumMod val="75000"/>
                  </a:schemeClr>
                </a:solidFill>
                <a:latin typeface="Articulat CF Demi Bold" panose="00000700000000000000" pitchFamily="2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8422B53-A44B-A97A-A03D-F0C07BC9D460}"/>
              </a:ext>
            </a:extLst>
          </p:cNvPr>
          <p:cNvGrpSpPr/>
          <p:nvPr/>
        </p:nvGrpSpPr>
        <p:grpSpPr>
          <a:xfrm>
            <a:off x="2420424" y="5062868"/>
            <a:ext cx="1700099" cy="408151"/>
            <a:chOff x="2124328" y="2061523"/>
            <a:chExt cx="1700099" cy="408151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C5D220D-8359-9694-7290-7025AD9BD6F9}"/>
                </a:ext>
              </a:extLst>
            </p:cNvPr>
            <p:cNvGrpSpPr/>
            <p:nvPr/>
          </p:nvGrpSpPr>
          <p:grpSpPr>
            <a:xfrm>
              <a:off x="2124328" y="2061523"/>
              <a:ext cx="1700099" cy="408151"/>
              <a:chOff x="2124328" y="2061523"/>
              <a:chExt cx="1700099" cy="408151"/>
            </a:xfrm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7F4F572-4256-D7B3-6EF6-2038FD2CA68B}"/>
                  </a:ext>
                </a:extLst>
              </p:cNvPr>
              <p:cNvSpPr/>
              <p:nvPr/>
            </p:nvSpPr>
            <p:spPr>
              <a:xfrm>
                <a:off x="2124328" y="2061523"/>
                <a:ext cx="1700099" cy="408151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1436754-C802-DF1F-CF00-4F5C23C59BC0}"/>
                  </a:ext>
                </a:extLst>
              </p:cNvPr>
              <p:cNvSpPr txBox="1"/>
              <p:nvPr/>
            </p:nvSpPr>
            <p:spPr>
              <a:xfrm>
                <a:off x="2520993" y="2111638"/>
                <a:ext cx="1140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ticulat CF Demi Bold" panose="00000700000000000000" pitchFamily="2" charset="0"/>
                  </a:rPr>
                  <a:t>Edit Budget</a:t>
                </a:r>
                <a:endParaRPr lang="zh-CN" altLang="en-US" sz="1400" dirty="0">
                  <a:solidFill>
                    <a:schemeClr val="bg1"/>
                  </a:solidFill>
                  <a:latin typeface="Articulat CF Demi Bold" panose="00000700000000000000" pitchFamily="2" charset="0"/>
                </a:endParaRPr>
              </a:p>
            </p:txBody>
          </p:sp>
        </p:grpSp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7662C2BF-C579-BCE9-3534-B502E2341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270664" y="2130759"/>
              <a:ext cx="274320" cy="27432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2CCCEC1-DC7A-40B7-528D-4E6EDFFFE533}"/>
              </a:ext>
            </a:extLst>
          </p:cNvPr>
          <p:cNvGrpSpPr/>
          <p:nvPr/>
        </p:nvGrpSpPr>
        <p:grpSpPr>
          <a:xfrm>
            <a:off x="4339335" y="5057100"/>
            <a:ext cx="2219851" cy="408151"/>
            <a:chOff x="2124328" y="2061523"/>
            <a:chExt cx="2219851" cy="408151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C94CA422-3F1D-DFBD-8DAF-DF12AF004841}"/>
                </a:ext>
              </a:extLst>
            </p:cNvPr>
            <p:cNvSpPr/>
            <p:nvPr/>
          </p:nvSpPr>
          <p:spPr>
            <a:xfrm>
              <a:off x="2124328" y="2061523"/>
              <a:ext cx="2219851" cy="40815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0967BA0-7915-0873-085C-37C1CBC31AED}"/>
                </a:ext>
              </a:extLst>
            </p:cNvPr>
            <p:cNvSpPr txBox="1"/>
            <p:nvPr/>
          </p:nvSpPr>
          <p:spPr>
            <a:xfrm>
              <a:off x="2520993" y="2111638"/>
              <a:ext cx="1673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Articulat CF Demi Bold" panose="00000700000000000000" pitchFamily="2" charset="0"/>
                </a:rPr>
                <a:t>Get AI Suggestion</a:t>
              </a:r>
              <a:endParaRPr lang="zh-CN" altLang="en-US" sz="1400" dirty="0">
                <a:solidFill>
                  <a:schemeClr val="bg1"/>
                </a:solidFill>
                <a:latin typeface="Articulat CF Demi Bold" panose="00000700000000000000" pitchFamily="2" charset="0"/>
              </a:endParaRPr>
            </a:p>
          </p:txBody>
        </p:sp>
      </p:grpSp>
      <p:pic>
        <p:nvPicPr>
          <p:cNvPr id="92" name="Graphic 91">
            <a:extLst>
              <a:ext uri="{FF2B5EF4-FFF2-40B4-BE49-F238E27FC236}">
                <a16:creationId xmlns:a16="http://schemas.microsoft.com/office/drawing/2014/main" id="{2B0A0419-5D61-DF5D-1520-65068747929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497490" y="5121044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5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890D6-A1B7-CB18-30FF-AC01D3A44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C5034-BEB8-CA4B-50A9-087E020CBDB2}"/>
              </a:ext>
            </a:extLst>
          </p:cNvPr>
          <p:cNvCxnSpPr>
            <a:cxnSpLocks/>
          </p:cNvCxnSpPr>
          <p:nvPr/>
        </p:nvCxnSpPr>
        <p:spPr>
          <a:xfrm>
            <a:off x="6522906" y="1427649"/>
            <a:ext cx="1283298" cy="0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317500" dist="38100" dir="5400000" sx="160000" sy="160000" algn="t" rotWithShape="0">
              <a:srgbClr val="C00000">
                <a:alpha val="62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142B0-6EA0-4708-A497-F911795D1DEF}"/>
              </a:ext>
            </a:extLst>
          </p:cNvPr>
          <p:cNvSpPr/>
          <p:nvPr/>
        </p:nvSpPr>
        <p:spPr>
          <a:xfrm>
            <a:off x="5745454" y="1002657"/>
            <a:ext cx="2748711" cy="40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BE6A79-BFD5-4A75-E2A8-22DFE5DC0E35}"/>
              </a:ext>
            </a:extLst>
          </p:cNvPr>
          <p:cNvSpPr txBox="1"/>
          <p:nvPr/>
        </p:nvSpPr>
        <p:spPr>
          <a:xfrm>
            <a:off x="10687050" y="155522"/>
            <a:ext cx="132440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  <a:latin typeface="Consolas" panose="020B0609020204030204" pitchFamily="49" charset="0"/>
              </a:rPr>
              <a:t>More Page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1625279-DFEC-FC69-5857-1EB39FA4E50F}"/>
              </a:ext>
            </a:extLst>
          </p:cNvPr>
          <p:cNvSpPr>
            <a:spLocks noChangeAspect="1"/>
          </p:cNvSpPr>
          <p:nvPr/>
        </p:nvSpPr>
        <p:spPr>
          <a:xfrm>
            <a:off x="10142167" y="948011"/>
            <a:ext cx="513568" cy="51356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D8E35-089D-379A-D10B-5F0D5DB49FB9}"/>
              </a:ext>
            </a:extLst>
          </p:cNvPr>
          <p:cNvSpPr txBox="1"/>
          <p:nvPr/>
        </p:nvSpPr>
        <p:spPr>
          <a:xfrm>
            <a:off x="9314505" y="966800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>
                <a:latin typeface="Articulat CF Normal" panose="00000500000000000000" pitchFamily="2" charset="0"/>
              </a:rPr>
              <a:t>Alaric</a:t>
            </a:r>
          </a:p>
          <a:p>
            <a:pPr algn="r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Logout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B15C337-1ED8-6F82-D200-CA43519F6E60}"/>
              </a:ext>
            </a:extLst>
          </p:cNvPr>
          <p:cNvGrpSpPr/>
          <p:nvPr/>
        </p:nvGrpSpPr>
        <p:grpSpPr>
          <a:xfrm>
            <a:off x="2227135" y="1069444"/>
            <a:ext cx="1320167" cy="307777"/>
            <a:chOff x="2899144" y="1868745"/>
            <a:chExt cx="1320167" cy="307777"/>
          </a:xfrm>
        </p:grpSpPr>
        <p:pic>
          <p:nvPicPr>
            <p:cNvPr id="15" name="Graphic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29517F47-88E4-ED44-3673-BE177944A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9144" y="1879462"/>
              <a:ext cx="274008" cy="274008"/>
            </a:xfrm>
            <a:prstGeom prst="rect">
              <a:avLst/>
            </a:prstGeom>
          </p:spPr>
        </p:pic>
        <p:sp>
          <p:nvSpPr>
            <p:cNvPr id="20" name="TextBox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819133B9-405B-8371-5164-60CE6AFD4BC9}"/>
                </a:ext>
              </a:extLst>
            </p:cNvPr>
            <p:cNvSpPr txBox="1"/>
            <p:nvPr/>
          </p:nvSpPr>
          <p:spPr>
            <a:xfrm>
              <a:off x="3130551" y="1868745"/>
              <a:ext cx="1088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Dashboard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191DB7-5A4D-5F28-033F-4F588D947222}"/>
              </a:ext>
            </a:extLst>
          </p:cNvPr>
          <p:cNvGrpSpPr/>
          <p:nvPr/>
        </p:nvGrpSpPr>
        <p:grpSpPr>
          <a:xfrm>
            <a:off x="3941756" y="1069270"/>
            <a:ext cx="1244554" cy="325370"/>
            <a:chOff x="4105870" y="904170"/>
            <a:chExt cx="1244554" cy="325370"/>
          </a:xfrm>
        </p:grpSpPr>
        <p:sp>
          <p:nvSpPr>
            <p:cNvPr id="31" name="TextBox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1787F055-BDBE-28BD-8FEA-088E55A0BF79}"/>
                </a:ext>
              </a:extLst>
            </p:cNvPr>
            <p:cNvSpPr txBox="1"/>
            <p:nvPr/>
          </p:nvSpPr>
          <p:spPr>
            <a:xfrm>
              <a:off x="4375477" y="904170"/>
              <a:ext cx="9749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Spending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34" name="Graphic 33">
              <a:hlinkClick r:id="rId7" action="ppaction://hlinksldjump"/>
              <a:extLst>
                <a:ext uri="{FF2B5EF4-FFF2-40B4-BE49-F238E27FC236}">
                  <a16:creationId xmlns:a16="http://schemas.microsoft.com/office/drawing/2014/main" id="{FD9E4185-49BB-A24B-86A6-CF8B9B3F8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05870" y="909500"/>
              <a:ext cx="320040" cy="32004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C0F703-1E09-8297-945F-448E06A3ADD0}"/>
              </a:ext>
            </a:extLst>
          </p:cNvPr>
          <p:cNvGrpSpPr/>
          <p:nvPr/>
        </p:nvGrpSpPr>
        <p:grpSpPr>
          <a:xfrm>
            <a:off x="5581907" y="1071935"/>
            <a:ext cx="775464" cy="307777"/>
            <a:chOff x="5732653" y="906835"/>
            <a:chExt cx="775464" cy="307777"/>
          </a:xfrm>
        </p:grpSpPr>
        <p:sp>
          <p:nvSpPr>
            <p:cNvPr id="37" name="TextBox 36">
              <a:hlinkClick r:id="rId10" action="ppaction://hlinksldjump"/>
              <a:extLst>
                <a:ext uri="{FF2B5EF4-FFF2-40B4-BE49-F238E27FC236}">
                  <a16:creationId xmlns:a16="http://schemas.microsoft.com/office/drawing/2014/main" id="{38E39A4C-98F8-F84E-791A-950CA1BD3383}"/>
                </a:ext>
              </a:extLst>
            </p:cNvPr>
            <p:cNvSpPr txBox="1"/>
            <p:nvPr/>
          </p:nvSpPr>
          <p:spPr>
            <a:xfrm>
              <a:off x="5965981" y="906835"/>
              <a:ext cx="542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Articulat CF Demi Bold" panose="00000700000000000000" pitchFamily="2" charset="0"/>
                </a:rPr>
                <a:t>Plan</a:t>
              </a:r>
              <a:endParaRPr lang="zh-CN" altLang="en-US" sz="1400" dirty="0">
                <a:latin typeface="Articulat CF Demi Bold" panose="00000700000000000000" pitchFamily="2" charset="0"/>
              </a:endParaRPr>
            </a:p>
          </p:txBody>
        </p:sp>
        <p:pic>
          <p:nvPicPr>
            <p:cNvPr id="43" name="Graphic 42">
              <a:hlinkClick r:id="rId10" action="ppaction://hlinksldjump"/>
              <a:extLst>
                <a:ext uri="{FF2B5EF4-FFF2-40B4-BE49-F238E27FC236}">
                  <a16:creationId xmlns:a16="http://schemas.microsoft.com/office/drawing/2014/main" id="{1752D318-50AF-1596-32A1-0B23FF508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32653" y="937627"/>
              <a:ext cx="274320" cy="27432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9ACB4D6-4BA7-E0C4-9128-149DE476392D}"/>
              </a:ext>
            </a:extLst>
          </p:cNvPr>
          <p:cNvGrpSpPr/>
          <p:nvPr/>
        </p:nvGrpSpPr>
        <p:grpSpPr>
          <a:xfrm>
            <a:off x="6753214" y="1073999"/>
            <a:ext cx="830170" cy="307777"/>
            <a:chOff x="6850172" y="915249"/>
            <a:chExt cx="830170" cy="307777"/>
          </a:xfrm>
        </p:grpSpPr>
        <p:sp>
          <p:nvSpPr>
            <p:cNvPr id="46" name="TextBox 45">
              <a:hlinkClick r:id="rId13" action="ppaction://hlinksldjump"/>
              <a:extLst>
                <a:ext uri="{FF2B5EF4-FFF2-40B4-BE49-F238E27FC236}">
                  <a16:creationId xmlns:a16="http://schemas.microsoft.com/office/drawing/2014/main" id="{3187928B-5C90-80A8-03AB-EAA34D2A158F}"/>
                </a:ext>
              </a:extLst>
            </p:cNvPr>
            <p:cNvSpPr txBox="1"/>
            <p:nvPr/>
          </p:nvSpPr>
          <p:spPr>
            <a:xfrm>
              <a:off x="7072483" y="915249"/>
              <a:ext cx="607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solidFill>
                    <a:srgbClr val="C00000"/>
                  </a:solidFill>
                  <a:latin typeface="Articulat CF Demi Bold" panose="00000700000000000000" pitchFamily="2" charset="0"/>
                </a:rPr>
                <a:t>More</a:t>
              </a:r>
              <a:endParaRPr lang="zh-CN" altLang="en-US" sz="1400" dirty="0">
                <a:solidFill>
                  <a:srgbClr val="C00000"/>
                </a:solidFill>
                <a:latin typeface="Articulat CF Demi Bold" panose="00000700000000000000" pitchFamily="2" charset="0"/>
              </a:endParaRPr>
            </a:p>
          </p:txBody>
        </p:sp>
        <p:pic>
          <p:nvPicPr>
            <p:cNvPr id="49" name="Graphic 48">
              <a:hlinkClick r:id="rId13" action="ppaction://hlinksldjump"/>
              <a:extLst>
                <a:ext uri="{FF2B5EF4-FFF2-40B4-BE49-F238E27FC236}">
                  <a16:creationId xmlns:a16="http://schemas.microsoft.com/office/drawing/2014/main" id="{09595BC9-8C73-3268-CB69-83FCC8782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850172" y="937627"/>
              <a:ext cx="274320" cy="274320"/>
            </a:xfrm>
            <a:prstGeom prst="rect">
              <a:avLst/>
            </a:prstGeom>
          </p:spPr>
        </p:pic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344C8438-5485-38B3-3EA5-1F74873A36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504950" y="914400"/>
            <a:ext cx="228600" cy="2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52B4B2-06C2-AE91-58B6-2C3BEF967976}"/>
              </a:ext>
            </a:extLst>
          </p:cNvPr>
          <p:cNvSpPr txBox="1"/>
          <p:nvPr/>
        </p:nvSpPr>
        <p:spPr>
          <a:xfrm>
            <a:off x="2124329" y="1987913"/>
            <a:ext cx="4267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Articulat CF Bold" panose="00000800000000000000" pitchFamily="2" charset="0"/>
              </a:rPr>
              <a:t>Logged in as Alaric</a:t>
            </a:r>
            <a:endParaRPr lang="zh-CN" altLang="en-US" sz="3600" dirty="0">
              <a:latin typeface="Articulat CF Bold" panose="00000800000000000000" pitchFamily="2" charset="0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A666FCD9-0263-FFAB-C123-A162124CDC40}"/>
              </a:ext>
            </a:extLst>
          </p:cNvPr>
          <p:cNvSpPr/>
          <p:nvPr/>
        </p:nvSpPr>
        <p:spPr>
          <a:xfrm>
            <a:off x="2128469" y="2939990"/>
            <a:ext cx="7901133" cy="3204025"/>
          </a:xfrm>
          <a:prstGeom prst="round2SameRect">
            <a:avLst>
              <a:gd name="adj1" fmla="val 6273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94E44F-2EF9-F053-AB60-C9A9A025DB3A}"/>
              </a:ext>
            </a:extLst>
          </p:cNvPr>
          <p:cNvSpPr txBox="1"/>
          <p:nvPr/>
        </p:nvSpPr>
        <p:spPr>
          <a:xfrm>
            <a:off x="2870542" y="3590972"/>
            <a:ext cx="351089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Profile</a:t>
            </a:r>
          </a:p>
          <a:p>
            <a:r>
              <a:rPr lang="en-US" altLang="zh-CN" sz="300" dirty="0">
                <a:latin typeface="Articulat CF Demi Bold" panose="00000700000000000000" pitchFamily="2" charset="0"/>
              </a:rPr>
              <a:t> </a:t>
            </a: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Update profile photo, migrate user data and more.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B61D09-B065-C6F2-C326-7D831F03D0A7}"/>
              </a:ext>
            </a:extLst>
          </p:cNvPr>
          <p:cNvSpPr txBox="1"/>
          <p:nvPr/>
        </p:nvSpPr>
        <p:spPr>
          <a:xfrm>
            <a:off x="2870542" y="4218843"/>
            <a:ext cx="3377848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ticulat CF Demi Bold" panose="00000700000000000000" pitchFamily="2" charset="0"/>
                <a:ea typeface="等线" panose="02010600030101010101" pitchFamily="2" charset="-122"/>
                <a:cs typeface="+mn-cs"/>
              </a:rPr>
              <a:t>Theme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ticulat CF Demi Bold" panose="00000700000000000000" pitchFamily="2" charset="0"/>
                <a:ea typeface="等线" panose="02010600030101010101" pitchFamily="2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ticulat CF Normal" panose="00000500000000000000" pitchFamily="2" charset="0"/>
                <a:ea typeface="等线" panose="02010600030101010101" pitchFamily="2" charset="-122"/>
                <a:cs typeface="+mn-cs"/>
              </a:rPr>
              <a:t>Choose between light, dark and system default.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ticulat CF Normal" panose="00000500000000000000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8F287C-CC51-0BDC-AB17-557FC6034BCC}"/>
              </a:ext>
            </a:extLst>
          </p:cNvPr>
          <p:cNvSpPr txBox="1"/>
          <p:nvPr/>
        </p:nvSpPr>
        <p:spPr>
          <a:xfrm>
            <a:off x="2876701" y="4846714"/>
            <a:ext cx="462498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Accessibilities</a:t>
            </a:r>
          </a:p>
          <a:p>
            <a:r>
              <a:rPr lang="en-US" altLang="zh-CN" sz="300" dirty="0">
                <a:latin typeface="Articulat CF Demi Bold" panose="00000700000000000000" pitchFamily="2" charset="0"/>
              </a:rPr>
              <a:t> </a:t>
            </a: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Change accessibility settings such as font size, contrast and more.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932AEC-9F9B-4FAC-CFA4-16ABEDC05F7B}"/>
              </a:ext>
            </a:extLst>
          </p:cNvPr>
          <p:cNvSpPr txBox="1"/>
          <p:nvPr/>
        </p:nvSpPr>
        <p:spPr>
          <a:xfrm>
            <a:off x="2883242" y="5472588"/>
            <a:ext cx="3474129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About </a:t>
            </a:r>
          </a:p>
          <a:p>
            <a:r>
              <a:rPr lang="en-US" altLang="zh-CN" sz="300" dirty="0">
                <a:latin typeface="Articulat CF Demi Bold" panose="00000700000000000000" pitchFamily="2" charset="0"/>
              </a:rPr>
              <a:t> </a:t>
            </a: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View software info and our privacy policy.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384A33-BAF3-49D3-43FE-D0E15E620DCC}"/>
              </a:ext>
            </a:extLst>
          </p:cNvPr>
          <p:cNvSpPr txBox="1"/>
          <p:nvPr/>
        </p:nvSpPr>
        <p:spPr>
          <a:xfrm>
            <a:off x="2318277" y="309620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ticulat CF Demi Bold" panose="00000700000000000000" pitchFamily="2" charset="0"/>
              </a:rPr>
              <a:t>Settings</a:t>
            </a:r>
            <a:endParaRPr lang="zh-CN" altLang="en-US" sz="1600" dirty="0">
              <a:latin typeface="Articulat CF Demi Bold" panose="00000700000000000000" pitchFamily="2" charset="0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469E85D-0A69-0A5D-6F03-FA5981CFCBA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47700" y="3692785"/>
            <a:ext cx="365760" cy="36576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02DC8AE9-4001-AAE3-BC81-70326E0232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47700" y="4320656"/>
            <a:ext cx="365760" cy="3657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CA86E16-9F58-05F3-7FA9-BDE157173F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47700" y="4948527"/>
            <a:ext cx="365760" cy="36576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0E2DB0C5-DE33-D771-2ADC-7F279F943D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47700" y="5574401"/>
            <a:ext cx="365760" cy="365760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370BC8FE-1F08-F889-9305-71BD47A9D53D}"/>
              </a:ext>
            </a:extLst>
          </p:cNvPr>
          <p:cNvSpPr/>
          <p:nvPr/>
        </p:nvSpPr>
        <p:spPr>
          <a:xfrm>
            <a:off x="2427469" y="3695317"/>
            <a:ext cx="365760" cy="36576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" name="Graphic 60">
            <a:hlinkClick r:id="rId13" action="ppaction://hlinksldjump"/>
            <a:extLst>
              <a:ext uri="{FF2B5EF4-FFF2-40B4-BE49-F238E27FC236}">
                <a16:creationId xmlns:a16="http://schemas.microsoft.com/office/drawing/2014/main" id="{79BADB07-B90A-55EF-1C45-0A2B46D992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454400" y="3715645"/>
            <a:ext cx="320040" cy="320040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276E464-8F34-A118-E493-992B2EA2C6F1}"/>
              </a:ext>
            </a:extLst>
          </p:cNvPr>
          <p:cNvSpPr/>
          <p:nvPr/>
        </p:nvSpPr>
        <p:spPr>
          <a:xfrm>
            <a:off x="2429725" y="4320656"/>
            <a:ext cx="365760" cy="365760"/>
          </a:xfrm>
          <a:prstGeom prst="roundRect">
            <a:avLst/>
          </a:prstGeom>
          <a:solidFill>
            <a:srgbClr val="D09E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5BD207BC-F17E-39D9-081D-545A3ED00E5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460663" y="4350826"/>
            <a:ext cx="301752" cy="301752"/>
          </a:xfrm>
          <a:prstGeom prst="rect">
            <a:avLst/>
          </a:prstGeom>
        </p:spPr>
      </p:pic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E6E3330-7E59-D1D4-E5DC-B0D443B06BB3}"/>
              </a:ext>
            </a:extLst>
          </p:cNvPr>
          <p:cNvSpPr/>
          <p:nvPr/>
        </p:nvSpPr>
        <p:spPr>
          <a:xfrm>
            <a:off x="2427469" y="4933469"/>
            <a:ext cx="365760" cy="36576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4954CF2F-0B23-5E70-F6E5-6FAEE8CC4E0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454400" y="4948527"/>
            <a:ext cx="320040" cy="320040"/>
          </a:xfrm>
          <a:prstGeom prst="rect">
            <a:avLst/>
          </a:prstGeom>
        </p:spPr>
      </p:pic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635AF18-6B14-20F2-91FF-E2CA92B30DC8}"/>
              </a:ext>
            </a:extLst>
          </p:cNvPr>
          <p:cNvSpPr/>
          <p:nvPr/>
        </p:nvSpPr>
        <p:spPr>
          <a:xfrm>
            <a:off x="2429447" y="5556066"/>
            <a:ext cx="365760" cy="365760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62D82681-024E-43ED-60E2-9CB67E4C99A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454400" y="5580576"/>
            <a:ext cx="3200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B6846-847D-95FD-5D3C-A43ADBD74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AECC11-94ED-8140-7615-F88A37026F63}"/>
              </a:ext>
            </a:extLst>
          </p:cNvPr>
          <p:cNvSpPr>
            <a:spLocks noChangeAspect="1"/>
          </p:cNvSpPr>
          <p:nvPr/>
        </p:nvSpPr>
        <p:spPr>
          <a:xfrm>
            <a:off x="1261369" y="709520"/>
            <a:ext cx="9669262" cy="5438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72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EAA6197-40F5-4D06-7286-54E1717D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BEF57C-1AAB-FBE7-95FF-2509F8CE6BAC}"/>
              </a:ext>
            </a:extLst>
          </p:cNvPr>
          <p:cNvSpPr>
            <a:spLocks noChangeAspect="1"/>
          </p:cNvSpPr>
          <p:nvPr/>
        </p:nvSpPr>
        <p:spPr>
          <a:xfrm>
            <a:off x="1261369" y="709520"/>
            <a:ext cx="9669262" cy="54389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16000" sx="97000" sy="9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5807D-54B0-EAC9-C342-D7677880F72A}"/>
              </a:ext>
            </a:extLst>
          </p:cNvPr>
          <p:cNvSpPr txBox="1"/>
          <p:nvPr/>
        </p:nvSpPr>
        <p:spPr>
          <a:xfrm>
            <a:off x="1832139" y="1513948"/>
            <a:ext cx="32544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accent2">
                    <a:lumMod val="75000"/>
                  </a:schemeClr>
                </a:solidFill>
                <a:latin typeface="Articulat CF Demi Bold" panose="00000700000000000000" pitchFamily="2" charset="0"/>
              </a:rPr>
              <a:t>EBU6304</a:t>
            </a:r>
          </a:p>
          <a:p>
            <a:r>
              <a:rPr lang="en-US" altLang="zh-CN" sz="2400">
                <a:solidFill>
                  <a:schemeClr val="accent2">
                    <a:lumMod val="75000"/>
                  </a:schemeClr>
                </a:solidFill>
                <a:latin typeface="Articulat CF Demi Bold" panose="00000700000000000000" pitchFamily="2" charset="0"/>
              </a:rPr>
              <a:t>Software Engineering</a:t>
            </a:r>
          </a:p>
          <a:p>
            <a:r>
              <a:rPr lang="en-US" altLang="zh-CN" sz="2400">
                <a:latin typeface="Articulat CF Demi Bold" panose="00000700000000000000" pitchFamily="2" charset="0"/>
              </a:rPr>
              <a:t>Welcome Back</a:t>
            </a:r>
            <a:endParaRPr lang="zh-CN" altLang="en-US" sz="2400">
              <a:latin typeface="Articulat CF Demi Bold" panose="00000700000000000000" pitchFamily="2" charset="0"/>
            </a:endParaRPr>
          </a:p>
        </p:txBody>
      </p:sp>
      <p:pic>
        <p:nvPicPr>
          <p:cNvPr id="9" name="Picture 8" descr="Several wallets on a table&#10;&#10;AI-generated content may be incorrect.">
            <a:extLst>
              <a:ext uri="{FF2B5EF4-FFF2-40B4-BE49-F238E27FC236}">
                <a16:creationId xmlns:a16="http://schemas.microsoft.com/office/drawing/2014/main" id="{66AFEA42-FCDB-6975-52FD-3F9D66E85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87"/>
          <a:stretch/>
        </p:blipFill>
        <p:spPr>
          <a:xfrm>
            <a:off x="6095999" y="709521"/>
            <a:ext cx="4834631" cy="543895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0EAAE4-545F-7050-1128-45235B70442E}"/>
              </a:ext>
            </a:extLst>
          </p:cNvPr>
          <p:cNvCxnSpPr>
            <a:cxnSpLocks/>
          </p:cNvCxnSpPr>
          <p:nvPr/>
        </p:nvCxnSpPr>
        <p:spPr>
          <a:xfrm>
            <a:off x="1927678" y="3429957"/>
            <a:ext cx="301752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896547-33F3-8E79-E637-DC068BF4DDC1}"/>
              </a:ext>
            </a:extLst>
          </p:cNvPr>
          <p:cNvSpPr txBox="1"/>
          <p:nvPr/>
        </p:nvSpPr>
        <p:spPr>
          <a:xfrm>
            <a:off x="1861324" y="3070356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Username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51CCD09F-8212-F73D-AB69-A16BCAB9D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7851" y="3143429"/>
            <a:ext cx="182880" cy="1828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669C63-C425-F4E6-7873-9FEF7899BD8B}"/>
              </a:ext>
            </a:extLst>
          </p:cNvPr>
          <p:cNvCxnSpPr>
            <a:cxnSpLocks/>
          </p:cNvCxnSpPr>
          <p:nvPr/>
        </p:nvCxnSpPr>
        <p:spPr>
          <a:xfrm>
            <a:off x="1927678" y="4154387"/>
            <a:ext cx="3017520" cy="0"/>
          </a:xfrm>
          <a:prstGeom prst="line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03017C1-4D7C-658D-299E-637B4DF9611A}"/>
              </a:ext>
            </a:extLst>
          </p:cNvPr>
          <p:cNvSpPr txBox="1"/>
          <p:nvPr/>
        </p:nvSpPr>
        <p:spPr>
          <a:xfrm>
            <a:off x="1861324" y="3794786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Articulat CF Normal" panose="00000500000000000000" pitchFamily="2" charset="0"/>
              </a:rPr>
              <a:t>Password</a:t>
            </a:r>
            <a:endParaRPr lang="zh-CN" altLang="en-US" sz="1400">
              <a:solidFill>
                <a:schemeClr val="tx1">
                  <a:lumMod val="50000"/>
                  <a:lumOff val="50000"/>
                </a:schemeClr>
              </a:solidFill>
              <a:latin typeface="Articulat CF Normal" panose="000005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103AEA-48CE-B1B3-BDB2-9298D46AA5A5}"/>
              </a:ext>
            </a:extLst>
          </p:cNvPr>
          <p:cNvSpPr/>
          <p:nvPr/>
        </p:nvSpPr>
        <p:spPr>
          <a:xfrm>
            <a:off x="1941106" y="4659742"/>
            <a:ext cx="1392643" cy="52704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>
                <a:solidFill>
                  <a:schemeClr val="bg1"/>
                </a:solidFill>
                <a:latin typeface="Articulat CF Normal" panose="00000500000000000000" pitchFamily="2" charset="0"/>
              </a:rPr>
              <a:t>       Login</a:t>
            </a:r>
            <a:endParaRPr lang="zh-CN" altLang="en-US" sz="1400">
              <a:solidFill>
                <a:schemeClr val="bg1"/>
              </a:solidFill>
              <a:latin typeface="Articulat CF Normal" panose="00000500000000000000" pitchFamily="2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923DF7F4-B8E4-6306-3ADF-3771F69B7F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91324" y="4821666"/>
            <a:ext cx="228600" cy="2286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880B659-474D-AB25-7CDF-D0DBBEFC83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7851" y="3886844"/>
            <a:ext cx="182880" cy="18288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98AE81AC-EC32-BD7F-0B9D-F65791481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4950" y="914400"/>
            <a:ext cx="228600" cy="228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CD3A9E-0C42-F527-90C7-3303FB27943A}"/>
              </a:ext>
            </a:extLst>
          </p:cNvPr>
          <p:cNvSpPr txBox="1"/>
          <p:nvPr/>
        </p:nvSpPr>
        <p:spPr>
          <a:xfrm>
            <a:off x="3630887" y="4769551"/>
            <a:ext cx="827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Articulat CF Normal" panose="00000500000000000000" pitchFamily="2" charset="0"/>
              </a:rPr>
              <a:t>Register</a:t>
            </a:r>
            <a:endParaRPr lang="zh-CN" altLang="en-US" sz="1400">
              <a:latin typeface="Articulat CF Normal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0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D88AEDA6DF7C4C97A7D8146361C06E" ma:contentTypeVersion="4" ma:contentTypeDescription="Create a new document." ma:contentTypeScope="" ma:versionID="0061fe887ff5bbcb8450ae0499554ba9">
  <xsd:schema xmlns:xsd="http://www.w3.org/2001/XMLSchema" xmlns:xs="http://www.w3.org/2001/XMLSchema" xmlns:p="http://schemas.microsoft.com/office/2006/metadata/properties" xmlns:ns2="75e768f3-d5ee-412f-9a9e-c6a13e6119ac" targetNamespace="http://schemas.microsoft.com/office/2006/metadata/properties" ma:root="true" ma:fieldsID="e03b11496ec0e83d54fa92fd3717bbfa" ns2:_="">
    <xsd:import namespace="75e768f3-d5ee-412f-9a9e-c6a13e6119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e768f3-d5ee-412f-9a9e-c6a13e6119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1823E39-1FE2-4A37-A968-084D5DFF71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206AE9-BB21-442D-B913-5E5B34DEF34F}">
  <ds:schemaRefs>
    <ds:schemaRef ds:uri="75e768f3-d5ee-412f-9a9e-c6a13e6119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CA772BB-BD44-4D23-8876-2A4CF404F3BD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75e768f3-d5ee-412f-9a9e-c6a13e6119ac"/>
    <ds:schemaRef ds:uri="http://purl.org/dc/dcmitype/"/>
    <ds:schemaRef ds:uri="http://purl.org/dc/terms/"/>
    <ds:schemaRef ds:uri="http://www.w3.org/XML/1998/namespace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307</Words>
  <Application>Microsoft Office PowerPoint</Application>
  <PresentationFormat>宽屏</PresentationFormat>
  <Paragraphs>141</Paragraphs>
  <Slides>9</Slides>
  <Notes>0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Alaric Scott</dc:creator>
  <cp:lastModifiedBy>Alaric Scott</cp:lastModifiedBy>
  <cp:revision>2</cp:revision>
  <dcterms:created xsi:type="dcterms:W3CDTF">2025-03-17T14:33:16Z</dcterms:created>
  <dcterms:modified xsi:type="dcterms:W3CDTF">2025-03-19T17:32:00Z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0x0101008CD88AEDA6DF7C4C97A7D8146361C06E</vt:lpwstr>
  </property>
</Properties>
</file>